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78" r:id="rId2"/>
    <p:sldId id="284" r:id="rId3"/>
    <p:sldId id="285" r:id="rId4"/>
    <p:sldId id="286" r:id="rId5"/>
    <p:sldId id="319" r:id="rId6"/>
    <p:sldId id="320" r:id="rId7"/>
    <p:sldId id="321" r:id="rId8"/>
    <p:sldId id="328" r:id="rId9"/>
    <p:sldId id="329" r:id="rId10"/>
    <p:sldId id="330" r:id="rId11"/>
    <p:sldId id="331" r:id="rId12"/>
    <p:sldId id="332" r:id="rId13"/>
    <p:sldId id="333" r:id="rId14"/>
    <p:sldId id="343" r:id="rId15"/>
    <p:sldId id="344" r:id="rId16"/>
    <p:sldId id="345" r:id="rId17"/>
    <p:sldId id="346" r:id="rId18"/>
    <p:sldId id="347" r:id="rId19"/>
    <p:sldId id="348" r:id="rId20"/>
    <p:sldId id="350" r:id="rId21"/>
    <p:sldId id="351" r:id="rId22"/>
    <p:sldId id="283" r:id="rId23"/>
    <p:sldId id="352" r:id="rId24"/>
    <p:sldId id="367" r:id="rId25"/>
    <p:sldId id="368" r:id="rId26"/>
    <p:sldId id="369" r:id="rId27"/>
    <p:sldId id="370" r:id="rId28"/>
    <p:sldId id="371" r:id="rId29"/>
    <p:sldId id="372" r:id="rId30"/>
    <p:sldId id="373" r:id="rId31"/>
    <p:sldId id="374" r:id="rId32"/>
    <p:sldId id="375" r:id="rId33"/>
    <p:sldId id="412" r:id="rId34"/>
    <p:sldId id="413" r:id="rId35"/>
    <p:sldId id="411" r:id="rId36"/>
    <p:sldId id="414" r:id="rId37"/>
    <p:sldId id="376" r:id="rId38"/>
    <p:sldId id="377" r:id="rId39"/>
    <p:sldId id="378" r:id="rId40"/>
    <p:sldId id="379" r:id="rId41"/>
    <p:sldId id="380" r:id="rId42"/>
    <p:sldId id="381" r:id="rId43"/>
    <p:sldId id="390" r:id="rId44"/>
    <p:sldId id="391" r:id="rId45"/>
    <p:sldId id="392" r:id="rId46"/>
    <p:sldId id="393" r:id="rId47"/>
    <p:sldId id="394" r:id="rId48"/>
    <p:sldId id="395" r:id="rId49"/>
    <p:sldId id="396" r:id="rId50"/>
    <p:sldId id="409" r:id="rId51"/>
    <p:sldId id="397" r:id="rId52"/>
    <p:sldId id="398" r:id="rId53"/>
    <p:sldId id="399" r:id="rId54"/>
    <p:sldId id="400" r:id="rId55"/>
    <p:sldId id="401" r:id="rId56"/>
    <p:sldId id="402" r:id="rId57"/>
    <p:sldId id="410" r:id="rId58"/>
    <p:sldId id="403" r:id="rId59"/>
    <p:sldId id="404" r:id="rId60"/>
    <p:sldId id="405" r:id="rId61"/>
    <p:sldId id="406" r:id="rId62"/>
    <p:sldId id="407" r:id="rId63"/>
    <p:sldId id="40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 styleId="{91EBBBCC-DAD2-459C-BE2E-F6DE35CF9A28}" styleName="">
    <a:wholeTbl>
      <a:tcTxStyle>
        <a:font>
          <a:latin typeface="+mn-lt"/>
          <a:ea typeface="+mn-ea"/>
          <a:cs typeface="+mn-cs"/>
        </a:font>
        <a:srgbClr val="000000"/>
      </a:tcTxStyle>
      <a:tcStyle>
        <a:tcBdr/>
        <a:fill>
          <a:solidFill>
            <a:srgbClr val="F0F0F0"/>
          </a:solidFill>
        </a:fill>
      </a:tcStyle>
    </a:wholeTbl>
    <a:band1H>
      <a:tcStyle>
        <a:tcBdr/>
        <a:fill>
          <a:solidFill>
            <a:srgbClr val="E1E1E1"/>
          </a:solidFill>
        </a:fill>
      </a:tcStyle>
    </a:band1H>
    <a:band1V>
      <a:tcStyle>
        <a:tcBdr/>
        <a:fill>
          <a:solidFill>
            <a:srgbClr val="E1E1E1"/>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000000"/>
              </a:solidFill>
              <a:prstDash val="solid"/>
              <a:round/>
              <a:headEnd type="none" w="med" len="med"/>
              <a:tailEnd type="none" w="med" len="med"/>
            </a:ln>
          </a:top>
        </a:tcBdr>
        <a:fill>
          <a:solidFill>
            <a:srgbClr val="F0F0F0"/>
          </a:solidFill>
        </a:fill>
      </a:tcStyle>
    </a:lastRow>
    <a:firstRow>
      <a:tcTxStyle b="on">
        <a:font>
          <a:latin typeface="+mn-lt"/>
          <a:ea typeface="+mn-ea"/>
          <a:cs typeface="+mn-cs"/>
        </a:font>
        <a:srgbClr val="FFFFFF"/>
      </a:tcTxStyle>
      <a:tcStyle>
        <a:tcBdr/>
        <a:fill>
          <a:solidFill>
            <a:srgbClr val="FFC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77" autoAdjust="0"/>
  </p:normalViewPr>
  <p:slideViewPr>
    <p:cSldViewPr snapToGrid="0">
      <p:cViewPr varScale="1">
        <p:scale>
          <a:sx n="59" d="100"/>
          <a:sy n="59" d="100"/>
        </p:scale>
        <p:origin x="94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0E3196-8612-C33C-1AE3-992C1289417B}"/>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4572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 name="Date Placeholder 2">
            <a:extLst>
              <a:ext uri="{FF2B5EF4-FFF2-40B4-BE49-F238E27FC236}">
                <a16:creationId xmlns:a16="http://schemas.microsoft.com/office/drawing/2014/main" id="{C4C68284-FBFA-89FE-B8C3-BC4051A7FA5F}"/>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457200" rtl="0" fontAlgn="auto" hangingPunct="1">
              <a:lnSpc>
                <a:spcPct val="100000"/>
              </a:lnSpc>
              <a:spcBef>
                <a:spcPts val="0"/>
              </a:spcBef>
              <a:spcAft>
                <a:spcPts val="0"/>
              </a:spcAft>
              <a:buNone/>
              <a:tabLst/>
              <a:defRPr lang="en-MY" sz="1200" b="0" i="0" u="none" strike="noStrike" kern="1200" cap="none" spc="0" baseline="0">
                <a:solidFill>
                  <a:srgbClr val="000000"/>
                </a:solidFill>
                <a:uFillTx/>
                <a:latin typeface="Calibri"/>
              </a:defRPr>
            </a:lvl1pPr>
          </a:lstStyle>
          <a:p>
            <a:pPr lvl="0"/>
            <a:fld id="{03D2B09D-EF80-4993-9C04-75651E793E20}" type="datetime1">
              <a:rPr lang="en-MY"/>
              <a:pPr lvl="0"/>
              <a:t>6/6/2024</a:t>
            </a:fld>
            <a:endParaRPr lang="en-MY"/>
          </a:p>
        </p:txBody>
      </p:sp>
      <p:sp>
        <p:nvSpPr>
          <p:cNvPr id="4" name="Slide Image Placeholder 3">
            <a:extLst>
              <a:ext uri="{FF2B5EF4-FFF2-40B4-BE49-F238E27FC236}">
                <a16:creationId xmlns:a16="http://schemas.microsoft.com/office/drawing/2014/main" id="{A5CCAC94-A7A6-9431-9738-9B65120E0324}"/>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CC609794-2CFD-7ADC-2E4C-2B6DA9AEAE70}"/>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6A722DA-CD09-4C53-0527-E1B46728E451}"/>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4572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7" name="Slide Number Placeholder 6">
            <a:extLst>
              <a:ext uri="{FF2B5EF4-FFF2-40B4-BE49-F238E27FC236}">
                <a16:creationId xmlns:a16="http://schemas.microsoft.com/office/drawing/2014/main" id="{912C53CC-9E6D-287C-EA64-3AC376DC1084}"/>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457200" rtl="0" fontAlgn="auto" hangingPunct="1">
              <a:lnSpc>
                <a:spcPct val="100000"/>
              </a:lnSpc>
              <a:spcBef>
                <a:spcPts val="0"/>
              </a:spcBef>
              <a:spcAft>
                <a:spcPts val="0"/>
              </a:spcAft>
              <a:buNone/>
              <a:tabLst/>
              <a:defRPr lang="en-MY" sz="1200" b="0" i="0" u="none" strike="noStrike" kern="1200" cap="none" spc="0" baseline="0">
                <a:solidFill>
                  <a:srgbClr val="000000"/>
                </a:solidFill>
                <a:uFillTx/>
                <a:latin typeface="Calibri"/>
              </a:defRPr>
            </a:lvl1pPr>
          </a:lstStyle>
          <a:p>
            <a:pPr lvl="0"/>
            <a:fld id="{3E93A606-A1C0-4332-811A-EAD148468BF9}" type="slidenum">
              <a:t>‹#›</a:t>
            </a:fld>
            <a:endParaRPr lang="en-MY"/>
          </a:p>
        </p:txBody>
      </p:sp>
    </p:spTree>
    <p:extLst>
      <p:ext uri="{BB962C8B-B14F-4D97-AF65-F5344CB8AC3E}">
        <p14:creationId xmlns:p14="http://schemas.microsoft.com/office/powerpoint/2010/main" val="3743663660"/>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62;g2b57d80cfea_0_18:notes">
            <a:extLst>
              <a:ext uri="{FF2B5EF4-FFF2-40B4-BE49-F238E27FC236}">
                <a16:creationId xmlns:a16="http://schemas.microsoft.com/office/drawing/2014/main" id="{D8139598-9E80-4383-1246-42BBD5F11B65}"/>
              </a:ext>
            </a:extLst>
          </p:cNvPr>
          <p:cNvSpPr>
            <a:spLocks noGrp="1" noRot="1" noChangeAspect="1"/>
          </p:cNvSpPr>
          <p:nvPr>
            <p:ph type="sldImg"/>
          </p:nvPr>
        </p:nvSpPr>
        <p:spPr>
          <a:xfrm>
            <a:off x="381000" y="685800"/>
            <a:ext cx="6096000" cy="3429000"/>
          </a:xfrm>
        </p:spPr>
      </p:sp>
      <p:sp>
        <p:nvSpPr>
          <p:cNvPr id="3" name="Google Shape;63;g2b57d80cfea_0_18:notes">
            <a:extLst>
              <a:ext uri="{FF2B5EF4-FFF2-40B4-BE49-F238E27FC236}">
                <a16:creationId xmlns:a16="http://schemas.microsoft.com/office/drawing/2014/main" id="{89E24D29-0C93-EF17-33B5-14FE923E7F54}"/>
              </a:ext>
            </a:extLst>
          </p:cNvPr>
          <p:cNvSpPr txBox="1">
            <a:spLocks noGrp="1"/>
          </p:cNvSpPr>
          <p:nvPr>
            <p:ph type="body" sz="quarter" idx="1"/>
          </p:nvPr>
        </p:nvSpPr>
        <p:spPr>
          <a:xfrm>
            <a:off x="685800" y="4343400"/>
            <a:ext cx="5486400" cy="4114800"/>
          </a:xfrm>
        </p:spPr>
        <p:txBody>
          <a:bodyPr lIns="91421" tIns="91421" rIns="91421" bIns="91421"/>
          <a:lstStyle/>
          <a:p>
            <a:endParaRPr lang="en-MY"/>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E7C316-9C68-7458-DEBA-E18071E683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60238D-9214-E329-A4E6-61260C9FCAC1}"/>
              </a:ext>
            </a:extLst>
          </p:cNvPr>
          <p:cNvSpPr txBox="1">
            <a:spLocks noGrp="1"/>
          </p:cNvSpPr>
          <p:nvPr>
            <p:ph type="body" sz="quarter" idx="1"/>
          </p:nvPr>
        </p:nvSpPr>
        <p:spPr/>
        <p:txBody>
          <a:bodyPr/>
          <a:lstStyle/>
          <a:p>
            <a:endParaRPr lang="en-MY"/>
          </a:p>
        </p:txBody>
      </p:sp>
      <p:sp>
        <p:nvSpPr>
          <p:cNvPr id="4" name="Slide Number Placeholder 3">
            <a:extLst>
              <a:ext uri="{FF2B5EF4-FFF2-40B4-BE49-F238E27FC236}">
                <a16:creationId xmlns:a16="http://schemas.microsoft.com/office/drawing/2014/main" id="{18808652-6286-5A6B-634F-2FE0E66E727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7220DF8-5B29-4E69-8861-649656AE2EBA}" type="slidenum">
              <a:t>12</a:t>
            </a:fld>
            <a:endParaRPr lang="en-MY" sz="1200" b="0" i="0" u="none" strike="noStrike" kern="1200" cap="none" spc="0" baseline="0">
              <a:solidFill>
                <a:srgbClr val="000000"/>
              </a:solidFill>
              <a:uFillTx/>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55CD27-66E3-F465-6945-278DAF84B5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45D3B9-294F-3054-04AB-E1BCA810C4AF}"/>
              </a:ext>
            </a:extLst>
          </p:cNvPr>
          <p:cNvSpPr txBox="1">
            <a:spLocks noGrp="1"/>
          </p:cNvSpPr>
          <p:nvPr>
            <p:ph type="body" sz="quarter" idx="1"/>
          </p:nvPr>
        </p:nvSpPr>
        <p:spPr/>
        <p:txBody>
          <a:bodyPr/>
          <a:lstStyle/>
          <a:p>
            <a:endParaRPr lang="en-MY"/>
          </a:p>
        </p:txBody>
      </p:sp>
      <p:sp>
        <p:nvSpPr>
          <p:cNvPr id="4" name="Slide Number Placeholder 3">
            <a:extLst>
              <a:ext uri="{FF2B5EF4-FFF2-40B4-BE49-F238E27FC236}">
                <a16:creationId xmlns:a16="http://schemas.microsoft.com/office/drawing/2014/main" id="{0A2CE1A8-EB9B-BF97-15B6-74778A45475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DE0AE81-AD4F-41D5-9069-10CA06458B33}" type="slidenum">
              <a:t>26</a:t>
            </a:fld>
            <a:endParaRPr lang="en-MY" sz="1200" b="0" i="0" u="none" strike="noStrike" kern="1200" cap="none" spc="0" baseline="0">
              <a:solidFill>
                <a:srgbClr val="000000"/>
              </a:solidFill>
              <a:uFillTx/>
              <a:latin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70;g2b57d80cfea_0_24:notes">
            <a:extLst>
              <a:ext uri="{FF2B5EF4-FFF2-40B4-BE49-F238E27FC236}">
                <a16:creationId xmlns:a16="http://schemas.microsoft.com/office/drawing/2014/main" id="{9CB5451C-33AE-C5A9-CAFE-0A4E2128DA0C}"/>
              </a:ext>
            </a:extLst>
          </p:cNvPr>
          <p:cNvSpPr>
            <a:spLocks noGrp="1" noRot="1" noChangeAspect="1"/>
          </p:cNvSpPr>
          <p:nvPr>
            <p:ph type="sldImg"/>
          </p:nvPr>
        </p:nvSpPr>
        <p:spPr>
          <a:xfrm>
            <a:off x="381003" y="685800"/>
            <a:ext cx="6096003" cy="3429000"/>
          </a:xfrm>
        </p:spPr>
      </p:sp>
      <p:sp>
        <p:nvSpPr>
          <p:cNvPr id="3" name="Google Shape;171;g2b57d80cfea_0_24:notes">
            <a:extLst>
              <a:ext uri="{FF2B5EF4-FFF2-40B4-BE49-F238E27FC236}">
                <a16:creationId xmlns:a16="http://schemas.microsoft.com/office/drawing/2014/main" id="{3C4329BA-AD5C-207B-9CE6-7F7277428D6C}"/>
              </a:ext>
            </a:extLst>
          </p:cNvPr>
          <p:cNvSpPr txBox="1">
            <a:spLocks noGrp="1"/>
          </p:cNvSpPr>
          <p:nvPr>
            <p:ph type="body" sz="quarter" idx="1"/>
          </p:nvPr>
        </p:nvSpPr>
        <p:spPr>
          <a:xfrm>
            <a:off x="685800" y="4343400"/>
            <a:ext cx="5486400" cy="4114800"/>
          </a:xfrm>
        </p:spPr>
        <p:txBody>
          <a:bodyPr lIns="91421" tIns="91421" rIns="91421" bIns="91421"/>
          <a:lstStyle/>
          <a:p>
            <a:endParaRPr lang="en-MY"/>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176;g2b57d80cfea_0_30:notes">
            <a:extLst>
              <a:ext uri="{FF2B5EF4-FFF2-40B4-BE49-F238E27FC236}">
                <a16:creationId xmlns:a16="http://schemas.microsoft.com/office/drawing/2014/main" id="{20129665-69C6-E1AB-001D-7690C9621C7F}"/>
              </a:ext>
            </a:extLst>
          </p:cNvPr>
          <p:cNvSpPr>
            <a:spLocks noGrp="1" noRot="1" noChangeAspect="1"/>
          </p:cNvSpPr>
          <p:nvPr>
            <p:ph type="sldImg"/>
          </p:nvPr>
        </p:nvSpPr>
        <p:spPr>
          <a:xfrm>
            <a:off x="381003" y="685800"/>
            <a:ext cx="6096003" cy="3429000"/>
          </a:xfrm>
        </p:spPr>
      </p:sp>
      <p:sp>
        <p:nvSpPr>
          <p:cNvPr id="3" name="Google Shape;177;g2b57d80cfea_0_30:notes">
            <a:extLst>
              <a:ext uri="{FF2B5EF4-FFF2-40B4-BE49-F238E27FC236}">
                <a16:creationId xmlns:a16="http://schemas.microsoft.com/office/drawing/2014/main" id="{E3EB3A1B-5B70-3BA4-4B8C-C6E2FBF07A10}"/>
              </a:ext>
            </a:extLst>
          </p:cNvPr>
          <p:cNvSpPr txBox="1">
            <a:spLocks noGrp="1"/>
          </p:cNvSpPr>
          <p:nvPr>
            <p:ph type="body" sz="quarter" idx="1"/>
          </p:nvPr>
        </p:nvSpPr>
        <p:spPr>
          <a:xfrm>
            <a:off x="685800" y="4343400"/>
            <a:ext cx="5486400" cy="4114800"/>
          </a:xfrm>
        </p:spPr>
        <p:txBody>
          <a:bodyPr lIns="91421" tIns="91421" rIns="91421" bIns="91421"/>
          <a:lstStyle/>
          <a:p>
            <a:endParaRPr lang="en-MY"/>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8FF7DE97-E793-7E78-EA82-56E1EC32AC70}"/>
              </a:ext>
            </a:extLst>
          </p:cNvPr>
          <p:cNvGrpSpPr/>
          <p:nvPr/>
        </p:nvGrpSpPr>
        <p:grpSpPr>
          <a:xfrm>
            <a:off x="-1" y="-8467"/>
            <a:ext cx="12192006" cy="6866467"/>
            <a:chOff x="-1" y="-8467"/>
            <a:chExt cx="12192006" cy="6866467"/>
          </a:xfrm>
        </p:grpSpPr>
        <p:cxnSp>
          <p:nvCxnSpPr>
            <p:cNvPr id="3" name="Straight Connector 31">
              <a:extLst>
                <a:ext uri="{FF2B5EF4-FFF2-40B4-BE49-F238E27FC236}">
                  <a16:creationId xmlns:a16="http://schemas.microsoft.com/office/drawing/2014/main" id="{0E88E5B2-FF6B-452E-43DC-AD88674EC369}"/>
                </a:ext>
              </a:extLst>
            </p:cNvPr>
            <p:cNvCxnSpPr/>
            <p:nvPr/>
          </p:nvCxnSpPr>
          <p:spPr>
            <a:xfrm>
              <a:off x="9371008" y="0"/>
              <a:ext cx="1219207" cy="6858000"/>
            </a:xfrm>
            <a:prstGeom prst="straightConnector1">
              <a:avLst/>
            </a:prstGeom>
            <a:noFill/>
            <a:ln w="9528" cap="rnd">
              <a:solidFill>
                <a:srgbClr val="262626"/>
              </a:solidFill>
              <a:prstDash val="solid"/>
              <a:miter/>
            </a:ln>
          </p:spPr>
        </p:cxnSp>
        <p:cxnSp>
          <p:nvCxnSpPr>
            <p:cNvPr id="4" name="Straight Connector 20">
              <a:extLst>
                <a:ext uri="{FF2B5EF4-FFF2-40B4-BE49-F238E27FC236}">
                  <a16:creationId xmlns:a16="http://schemas.microsoft.com/office/drawing/2014/main" id="{9FF29847-9011-E90E-1537-43D83DBD09F7}"/>
                </a:ext>
              </a:extLst>
            </p:cNvPr>
            <p:cNvCxnSpPr/>
            <p:nvPr/>
          </p:nvCxnSpPr>
          <p:spPr>
            <a:xfrm flipH="1">
              <a:off x="7425266" y="3681410"/>
              <a:ext cx="4763557" cy="3176590"/>
            </a:xfrm>
            <a:prstGeom prst="straightConnector1">
              <a:avLst/>
            </a:prstGeom>
            <a:noFill/>
            <a:ln w="9528" cap="rnd">
              <a:solidFill>
                <a:srgbClr val="262626"/>
              </a:solidFill>
              <a:prstDash val="solid"/>
              <a:miter/>
            </a:ln>
          </p:spPr>
        </p:cxnSp>
        <p:sp>
          <p:nvSpPr>
            <p:cNvPr id="5" name="Rectangle 23">
              <a:extLst>
                <a:ext uri="{FF2B5EF4-FFF2-40B4-BE49-F238E27FC236}">
                  <a16:creationId xmlns:a16="http://schemas.microsoft.com/office/drawing/2014/main" id="{6BE80D86-8E73-2B4E-F0EF-FE7CA62F5527}"/>
                </a:ext>
              </a:extLst>
            </p:cNvPr>
            <p:cNvSpPr/>
            <p:nvPr/>
          </p:nvSpPr>
          <p:spPr>
            <a:xfrm>
              <a:off x="9181472" y="-8467"/>
              <a:ext cx="3007351" cy="6866467"/>
            </a:xfrm>
            <a:custGeom>
              <a:avLst/>
              <a:gdLst>
                <a:gd name="f0" fmla="val w"/>
                <a:gd name="f1" fmla="val h"/>
                <a:gd name="f2" fmla="val 0"/>
                <a:gd name="f3" fmla="val 3007349"/>
                <a:gd name="f4" fmla="val 6866467"/>
                <a:gd name="f5" fmla="val 2045532"/>
                <a:gd name="f6" fmla="*/ f0 1 3007349"/>
                <a:gd name="f7" fmla="*/ f1 1 6866467"/>
                <a:gd name="f8" fmla="+- f4 0 f2"/>
                <a:gd name="f9" fmla="+- f3 0 f2"/>
                <a:gd name="f10" fmla="*/ f9 1 3007349"/>
                <a:gd name="f11" fmla="*/ f8 1 6866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007349" h="6866467">
                  <a:moveTo>
                    <a:pt x="f5" y="f2"/>
                  </a:moveTo>
                  <a:lnTo>
                    <a:pt x="f3" y="f2"/>
                  </a:lnTo>
                  <a:lnTo>
                    <a:pt x="f3" y="f4"/>
                  </a:lnTo>
                  <a:lnTo>
                    <a:pt x="f2" y="f4"/>
                  </a:lnTo>
                  <a:lnTo>
                    <a:pt x="f5" y="f2"/>
                  </a:lnTo>
                  <a:close/>
                </a:path>
              </a:pathLst>
            </a:custGeom>
            <a:solidFill>
              <a:srgbClr val="90C226">
                <a:alpha val="3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6" name="Rectangle 25">
              <a:extLst>
                <a:ext uri="{FF2B5EF4-FFF2-40B4-BE49-F238E27FC236}">
                  <a16:creationId xmlns:a16="http://schemas.microsoft.com/office/drawing/2014/main" id="{6E197BEA-9551-9F0E-5FB8-692872FDC13B}"/>
                </a:ext>
              </a:extLst>
            </p:cNvPr>
            <p:cNvSpPr/>
            <p:nvPr/>
          </p:nvSpPr>
          <p:spPr>
            <a:xfrm>
              <a:off x="9603440" y="-8467"/>
              <a:ext cx="2588556" cy="6866467"/>
            </a:xfrm>
            <a:custGeom>
              <a:avLst/>
              <a:gdLst>
                <a:gd name="f0" fmla="val w"/>
                <a:gd name="f1" fmla="val h"/>
                <a:gd name="f2" fmla="val 0"/>
                <a:gd name="f3" fmla="val 2573311"/>
                <a:gd name="f4" fmla="val 6866467"/>
                <a:gd name="f5" fmla="val 1202336"/>
                <a:gd name="f6" fmla="*/ f0 1 2573311"/>
                <a:gd name="f7" fmla="*/ f1 1 6866467"/>
                <a:gd name="f8" fmla="+- f4 0 f2"/>
                <a:gd name="f9" fmla="+- f3 0 f2"/>
                <a:gd name="f10" fmla="*/ f9 1 2573311"/>
                <a:gd name="f11" fmla="*/ f8 1 6866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573311" h="6866467">
                  <a:moveTo>
                    <a:pt x="f2" y="f2"/>
                  </a:moveTo>
                  <a:lnTo>
                    <a:pt x="f3" y="f2"/>
                  </a:lnTo>
                  <a:lnTo>
                    <a:pt x="f3" y="f4"/>
                  </a:lnTo>
                  <a:lnTo>
                    <a:pt x="f5" y="f4"/>
                  </a:lnTo>
                  <a:lnTo>
                    <a:pt x="f2" y="f2"/>
                  </a:lnTo>
                  <a:close/>
                </a:path>
              </a:pathLst>
            </a:custGeom>
            <a:solidFill>
              <a:srgbClr val="90C226">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7" name="Isosceles Triangle 26">
              <a:extLst>
                <a:ext uri="{FF2B5EF4-FFF2-40B4-BE49-F238E27FC236}">
                  <a16:creationId xmlns:a16="http://schemas.microsoft.com/office/drawing/2014/main" id="{19173864-BEE3-28D7-4988-8DAB2FB6F061}"/>
                </a:ext>
              </a:extLst>
            </p:cNvPr>
            <p:cNvSpPr/>
            <p:nvPr/>
          </p:nvSpPr>
          <p:spPr>
            <a:xfrm>
              <a:off x="8932334" y="3047996"/>
              <a:ext cx="3259671" cy="3810003"/>
            </a:xfrm>
            <a:custGeom>
              <a:avLst/>
              <a:gdLst>
                <a:gd name="f0" fmla="val 10800000"/>
                <a:gd name="f1" fmla="val 5400000"/>
                <a:gd name="f2" fmla="val 180"/>
                <a:gd name="f3" fmla="val w"/>
                <a:gd name="f4" fmla="val h"/>
                <a:gd name="f5" fmla="val ss"/>
                <a:gd name="f6" fmla="val 0"/>
                <a:gd name="f7" fmla="val 10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54A021">
                <a:alpha val="72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8" name="Rectangle 27">
              <a:extLst>
                <a:ext uri="{FF2B5EF4-FFF2-40B4-BE49-F238E27FC236}">
                  <a16:creationId xmlns:a16="http://schemas.microsoft.com/office/drawing/2014/main" id="{93DE8DE7-B7CB-43DB-330C-BABC2FD0CDF4}"/>
                </a:ext>
              </a:extLst>
            </p:cNvPr>
            <p:cNvSpPr/>
            <p:nvPr/>
          </p:nvSpPr>
          <p:spPr>
            <a:xfrm>
              <a:off x="9334496" y="-8467"/>
              <a:ext cx="2854327" cy="6866467"/>
            </a:xfrm>
            <a:custGeom>
              <a:avLst/>
              <a:gdLst>
                <a:gd name="f0" fmla="val w"/>
                <a:gd name="f1" fmla="val h"/>
                <a:gd name="f2" fmla="val 0"/>
                <a:gd name="f3" fmla="val 2858013"/>
                <a:gd name="f4" fmla="val 6866467"/>
                <a:gd name="f5" fmla="val 2473942"/>
                <a:gd name="f6" fmla="*/ f0 1 2858013"/>
                <a:gd name="f7" fmla="*/ f1 1 6866467"/>
                <a:gd name="f8" fmla="+- f4 0 f2"/>
                <a:gd name="f9" fmla="+- f3 0 f2"/>
                <a:gd name="f10" fmla="*/ f9 1 2858013"/>
                <a:gd name="f11" fmla="*/ f8 1 6866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858013" h="6866467">
                  <a:moveTo>
                    <a:pt x="f2" y="f2"/>
                  </a:moveTo>
                  <a:lnTo>
                    <a:pt x="f3" y="f2"/>
                  </a:lnTo>
                  <a:lnTo>
                    <a:pt x="f3" y="f4"/>
                  </a:lnTo>
                  <a:lnTo>
                    <a:pt x="f5" y="f4"/>
                  </a:lnTo>
                  <a:lnTo>
                    <a:pt x="f2" y="f2"/>
                  </a:lnTo>
                  <a:close/>
                </a:path>
              </a:pathLst>
            </a:custGeom>
            <a:solidFill>
              <a:srgbClr val="3F7819">
                <a:alpha val="7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9" name="Rectangle 28">
              <a:extLst>
                <a:ext uri="{FF2B5EF4-FFF2-40B4-BE49-F238E27FC236}">
                  <a16:creationId xmlns:a16="http://schemas.microsoft.com/office/drawing/2014/main" id="{F0FB6068-FB81-022F-1A4A-ACFCA927588C}"/>
                </a:ext>
              </a:extLst>
            </p:cNvPr>
            <p:cNvSpPr/>
            <p:nvPr/>
          </p:nvSpPr>
          <p:spPr>
            <a:xfrm>
              <a:off x="10898733" y="-8467"/>
              <a:ext cx="1290090" cy="6866467"/>
            </a:xfrm>
            <a:custGeom>
              <a:avLst/>
              <a:gdLst>
                <a:gd name="f0" fmla="val w"/>
                <a:gd name="f1" fmla="val h"/>
                <a:gd name="f2" fmla="val 0"/>
                <a:gd name="f3" fmla="val 1290094"/>
                <a:gd name="f4" fmla="val 6858000"/>
                <a:gd name="f5" fmla="val 1019735"/>
                <a:gd name="f6" fmla="*/ f0 1 1290094"/>
                <a:gd name="f7" fmla="*/ f1 1 6858000"/>
                <a:gd name="f8" fmla="+- f4 0 f2"/>
                <a:gd name="f9" fmla="+- f3 0 f2"/>
                <a:gd name="f10" fmla="*/ f9 1 1290094"/>
                <a:gd name="f11" fmla="*/ f8 1 6858000"/>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90094" h="6858000">
                  <a:moveTo>
                    <a:pt x="f5" y="f2"/>
                  </a:moveTo>
                  <a:lnTo>
                    <a:pt x="f3" y="f2"/>
                  </a:lnTo>
                  <a:lnTo>
                    <a:pt x="f3" y="f4"/>
                  </a:lnTo>
                  <a:lnTo>
                    <a:pt x="f2" y="f4"/>
                  </a:lnTo>
                  <a:lnTo>
                    <a:pt x="f5" y="f2"/>
                  </a:lnTo>
                  <a:close/>
                </a:path>
              </a:pathLst>
            </a:custGeom>
            <a:solidFill>
              <a:srgbClr val="C0E474">
                <a:alpha val="7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10" name="Rectangle 29">
              <a:extLst>
                <a:ext uri="{FF2B5EF4-FFF2-40B4-BE49-F238E27FC236}">
                  <a16:creationId xmlns:a16="http://schemas.microsoft.com/office/drawing/2014/main" id="{51ED5A24-A70A-724F-285D-BE8F6F3B2984}"/>
                </a:ext>
              </a:extLst>
            </p:cNvPr>
            <p:cNvSpPr/>
            <p:nvPr/>
          </p:nvSpPr>
          <p:spPr>
            <a:xfrm>
              <a:off x="10938994" y="-8467"/>
              <a:ext cx="1249829" cy="6866467"/>
            </a:xfrm>
            <a:custGeom>
              <a:avLst/>
              <a:gdLst>
                <a:gd name="f0" fmla="val w"/>
                <a:gd name="f1" fmla="val h"/>
                <a:gd name="f2" fmla="val 0"/>
                <a:gd name="f3" fmla="val 1249825"/>
                <a:gd name="f4" fmla="val 6858000"/>
                <a:gd name="f5" fmla="val 1109382"/>
                <a:gd name="f6" fmla="*/ f0 1 1249825"/>
                <a:gd name="f7" fmla="*/ f1 1 6858000"/>
                <a:gd name="f8" fmla="+- f4 0 f2"/>
                <a:gd name="f9" fmla="+- f3 0 f2"/>
                <a:gd name="f10" fmla="*/ f9 1 1249825"/>
                <a:gd name="f11" fmla="*/ f8 1 6858000"/>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49825" h="6858000">
                  <a:moveTo>
                    <a:pt x="f2" y="f2"/>
                  </a:moveTo>
                  <a:lnTo>
                    <a:pt x="f3" y="f2"/>
                  </a:lnTo>
                  <a:lnTo>
                    <a:pt x="f3" y="f4"/>
                  </a:lnTo>
                  <a:lnTo>
                    <a:pt x="f5" y="f4"/>
                  </a:lnTo>
                  <a:lnTo>
                    <a:pt x="f2" y="f2"/>
                  </a:lnTo>
                  <a:close/>
                </a:path>
              </a:pathLst>
            </a:custGeom>
            <a:solidFill>
              <a:srgbClr val="90C226">
                <a:alpha val="65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11" name="Isosceles Triangle 30">
              <a:extLst>
                <a:ext uri="{FF2B5EF4-FFF2-40B4-BE49-F238E27FC236}">
                  <a16:creationId xmlns:a16="http://schemas.microsoft.com/office/drawing/2014/main" id="{8F182245-785B-EA8C-02C6-30D05D4A8791}"/>
                </a:ext>
              </a:extLst>
            </p:cNvPr>
            <p:cNvSpPr/>
            <p:nvPr/>
          </p:nvSpPr>
          <p:spPr>
            <a:xfrm>
              <a:off x="10371664" y="3589870"/>
              <a:ext cx="1817159" cy="3268129"/>
            </a:xfrm>
            <a:custGeom>
              <a:avLst/>
              <a:gdLst>
                <a:gd name="f0" fmla="val 10800000"/>
                <a:gd name="f1" fmla="val 5400000"/>
                <a:gd name="f2" fmla="val 180"/>
                <a:gd name="f3" fmla="val w"/>
                <a:gd name="f4" fmla="val h"/>
                <a:gd name="f5" fmla="val ss"/>
                <a:gd name="f6" fmla="val 0"/>
                <a:gd name="f7" fmla="val 10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90C226">
                <a:alpha val="8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12" name="Isosceles Triangle 18">
              <a:extLst>
                <a:ext uri="{FF2B5EF4-FFF2-40B4-BE49-F238E27FC236}">
                  <a16:creationId xmlns:a16="http://schemas.microsoft.com/office/drawing/2014/main" id="{91B9B51D-3CCE-5CBE-D502-B83B5B29AD08}"/>
                </a:ext>
              </a:extLst>
            </p:cNvPr>
            <p:cNvSpPr/>
            <p:nvPr/>
          </p:nvSpPr>
          <p:spPr>
            <a:xfrm rot="10799991">
              <a:off x="-1" y="0"/>
              <a:ext cx="842592" cy="5666152"/>
            </a:xfrm>
            <a:custGeom>
              <a:avLst/>
              <a:gdLst>
                <a:gd name="f0" fmla="val 10800000"/>
                <a:gd name="f1" fmla="val 5400000"/>
                <a:gd name="f2" fmla="val 180"/>
                <a:gd name="f3" fmla="val w"/>
                <a:gd name="f4" fmla="val h"/>
                <a:gd name="f5" fmla="val ss"/>
                <a:gd name="f6" fmla="val 0"/>
                <a:gd name="f7" fmla="val 10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90C226">
                <a:alpha val="85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grpSp>
      <p:sp>
        <p:nvSpPr>
          <p:cNvPr id="13" name="Title 1">
            <a:extLst>
              <a:ext uri="{FF2B5EF4-FFF2-40B4-BE49-F238E27FC236}">
                <a16:creationId xmlns:a16="http://schemas.microsoft.com/office/drawing/2014/main" id="{69015B41-D7C7-A813-EDB2-03748F627B00}"/>
              </a:ext>
            </a:extLst>
          </p:cNvPr>
          <p:cNvSpPr txBox="1">
            <a:spLocks noGrp="1"/>
          </p:cNvSpPr>
          <p:nvPr>
            <p:ph type="ctrTitle"/>
          </p:nvPr>
        </p:nvSpPr>
        <p:spPr>
          <a:xfrm>
            <a:off x="1507068" y="2404533"/>
            <a:ext cx="7766931" cy="1646304"/>
          </a:xfrm>
        </p:spPr>
        <p:txBody>
          <a:bodyPr anchor="b">
            <a:noAutofit/>
          </a:bodyPr>
          <a:lstStyle>
            <a:lvl1pPr algn="r">
              <a:defRPr sz="5400"/>
            </a:lvl1pPr>
          </a:lstStyle>
          <a:p>
            <a:pPr lvl="0"/>
            <a:r>
              <a:rPr lang="en-US"/>
              <a:t>Click to edit Master title style</a:t>
            </a:r>
          </a:p>
        </p:txBody>
      </p:sp>
      <p:sp>
        <p:nvSpPr>
          <p:cNvPr id="14" name="Subtitle 2">
            <a:extLst>
              <a:ext uri="{FF2B5EF4-FFF2-40B4-BE49-F238E27FC236}">
                <a16:creationId xmlns:a16="http://schemas.microsoft.com/office/drawing/2014/main" id="{63AADB5A-B42F-5B7D-E604-ED5AFD2B290C}"/>
              </a:ext>
            </a:extLst>
          </p:cNvPr>
          <p:cNvSpPr txBox="1">
            <a:spLocks noGrp="1"/>
          </p:cNvSpPr>
          <p:nvPr>
            <p:ph type="subTitle" idx="1"/>
          </p:nvPr>
        </p:nvSpPr>
        <p:spPr>
          <a:xfrm>
            <a:off x="1507068" y="4050828"/>
            <a:ext cx="7766931" cy="1096895"/>
          </a:xfrm>
        </p:spPr>
        <p:txBody>
          <a:bodyPr/>
          <a:lstStyle>
            <a:lvl1pPr marL="0" indent="0" algn="r">
              <a:buNone/>
              <a:defRPr/>
            </a:lvl1pPr>
          </a:lstStyle>
          <a:p>
            <a:pPr lvl="0"/>
            <a:r>
              <a:rPr lang="en-US"/>
              <a:t>Click to edit Master subtitle style</a:t>
            </a:r>
          </a:p>
        </p:txBody>
      </p:sp>
      <p:sp>
        <p:nvSpPr>
          <p:cNvPr id="15" name="Date Placeholder 3">
            <a:extLst>
              <a:ext uri="{FF2B5EF4-FFF2-40B4-BE49-F238E27FC236}">
                <a16:creationId xmlns:a16="http://schemas.microsoft.com/office/drawing/2014/main" id="{34D779B3-63C4-26D0-9FE5-E2A66E4C2F1C}"/>
              </a:ext>
            </a:extLst>
          </p:cNvPr>
          <p:cNvSpPr txBox="1">
            <a:spLocks noGrp="1"/>
          </p:cNvSpPr>
          <p:nvPr>
            <p:ph type="dt" sz="half" idx="7"/>
          </p:nvPr>
        </p:nvSpPr>
        <p:spPr/>
        <p:txBody>
          <a:bodyPr/>
          <a:lstStyle>
            <a:lvl1pPr>
              <a:defRPr/>
            </a:lvl1pPr>
          </a:lstStyle>
          <a:p>
            <a:pPr lvl="0"/>
            <a:fld id="{FE1E71D1-6B83-49D5-A95E-A249843F756B}" type="datetime1">
              <a:rPr lang="en-US"/>
              <a:pPr lvl="0"/>
              <a:t>6/6/2024</a:t>
            </a:fld>
            <a:endParaRPr lang="en-US"/>
          </a:p>
        </p:txBody>
      </p:sp>
      <p:sp>
        <p:nvSpPr>
          <p:cNvPr id="16" name="Footer Placeholder 4">
            <a:extLst>
              <a:ext uri="{FF2B5EF4-FFF2-40B4-BE49-F238E27FC236}">
                <a16:creationId xmlns:a16="http://schemas.microsoft.com/office/drawing/2014/main" id="{09689E11-E8AA-0FF7-7C7C-8B098C90628E}"/>
              </a:ext>
            </a:extLst>
          </p:cNvPr>
          <p:cNvSpPr txBox="1">
            <a:spLocks noGrp="1"/>
          </p:cNvSpPr>
          <p:nvPr>
            <p:ph type="ftr" sz="quarter" idx="9"/>
          </p:nvPr>
        </p:nvSpPr>
        <p:spPr/>
        <p:txBody>
          <a:bodyPr/>
          <a:lstStyle>
            <a:lvl1pPr>
              <a:defRPr/>
            </a:lvl1pPr>
          </a:lstStyle>
          <a:p>
            <a:pPr lvl="0"/>
            <a:endParaRPr lang="en-US"/>
          </a:p>
        </p:txBody>
      </p:sp>
      <p:sp>
        <p:nvSpPr>
          <p:cNvPr id="17" name="Slide Number Placeholder 5">
            <a:extLst>
              <a:ext uri="{FF2B5EF4-FFF2-40B4-BE49-F238E27FC236}">
                <a16:creationId xmlns:a16="http://schemas.microsoft.com/office/drawing/2014/main" id="{AC3AD420-8FF6-622D-B426-0D891EE3B41E}"/>
              </a:ext>
            </a:extLst>
          </p:cNvPr>
          <p:cNvSpPr txBox="1">
            <a:spLocks noGrp="1"/>
          </p:cNvSpPr>
          <p:nvPr>
            <p:ph type="sldNum" sz="quarter" idx="8"/>
          </p:nvPr>
        </p:nvSpPr>
        <p:spPr/>
        <p:txBody>
          <a:bodyPr/>
          <a:lstStyle>
            <a:lvl1pPr>
              <a:defRPr/>
            </a:lvl1pPr>
          </a:lstStyle>
          <a:p>
            <a:pPr lvl="0"/>
            <a:fld id="{3C19FDD8-7786-4877-833D-0CDFE9261BC9}" type="slidenum">
              <a:t>‹#›</a:t>
            </a:fld>
            <a:endParaRPr lang="en-US"/>
          </a:p>
        </p:txBody>
      </p:sp>
    </p:spTree>
    <p:extLst>
      <p:ext uri="{BB962C8B-B14F-4D97-AF65-F5344CB8AC3E}">
        <p14:creationId xmlns:p14="http://schemas.microsoft.com/office/powerpoint/2010/main" val="167341604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20E99-B526-A9A8-78CF-1CA492259A3C}"/>
              </a:ext>
            </a:extLst>
          </p:cNvPr>
          <p:cNvSpPr txBox="1">
            <a:spLocks noGrp="1"/>
          </p:cNvSpPr>
          <p:nvPr>
            <p:ph type="title"/>
          </p:nvPr>
        </p:nvSpPr>
        <p:spPr>
          <a:xfrm>
            <a:off x="677332" y="609603"/>
            <a:ext cx="8596667" cy="3403597"/>
          </a:xfrm>
        </p:spPr>
        <p:txBody>
          <a:bodyPr anchor="ctr"/>
          <a:lstStyle>
            <a:lvl1pPr>
              <a:defRPr sz="4400"/>
            </a:lvl1pPr>
          </a:lstStyle>
          <a:p>
            <a:pPr lvl="0"/>
            <a:r>
              <a:rPr lang="en-US"/>
              <a:t>Click to edit Master title style</a:t>
            </a:r>
          </a:p>
        </p:txBody>
      </p:sp>
      <p:sp>
        <p:nvSpPr>
          <p:cNvPr id="3" name="Text Placeholder 2">
            <a:extLst>
              <a:ext uri="{FF2B5EF4-FFF2-40B4-BE49-F238E27FC236}">
                <a16:creationId xmlns:a16="http://schemas.microsoft.com/office/drawing/2014/main" id="{77F63AC4-0563-C678-7313-8A75EB696AD8}"/>
              </a:ext>
            </a:extLst>
          </p:cNvPr>
          <p:cNvSpPr txBox="1">
            <a:spLocks noGrp="1"/>
          </p:cNvSpPr>
          <p:nvPr>
            <p:ph type="body" idx="4294967295"/>
          </p:nvPr>
        </p:nvSpPr>
        <p:spPr>
          <a:xfrm>
            <a:off x="677332" y="4470401"/>
            <a:ext cx="8596667" cy="1570957"/>
          </a:xfrm>
        </p:spPr>
        <p:txBody>
          <a:bodyPr anchor="ctr"/>
          <a:lstStyle>
            <a:lvl1pPr marL="0" indent="0">
              <a:buNone/>
              <a:defRPr/>
            </a:lvl1pPr>
          </a:lstStyle>
          <a:p>
            <a:pPr lvl="0"/>
            <a:r>
              <a:rPr lang="en-US"/>
              <a:t>Click to edit Master text styles</a:t>
            </a:r>
          </a:p>
        </p:txBody>
      </p:sp>
      <p:sp>
        <p:nvSpPr>
          <p:cNvPr id="4" name="Date Placeholder 3">
            <a:extLst>
              <a:ext uri="{FF2B5EF4-FFF2-40B4-BE49-F238E27FC236}">
                <a16:creationId xmlns:a16="http://schemas.microsoft.com/office/drawing/2014/main" id="{A695EF93-9692-C4DD-BB71-DCF147F21C72}"/>
              </a:ext>
            </a:extLst>
          </p:cNvPr>
          <p:cNvSpPr txBox="1">
            <a:spLocks noGrp="1"/>
          </p:cNvSpPr>
          <p:nvPr>
            <p:ph type="dt" sz="half" idx="7"/>
          </p:nvPr>
        </p:nvSpPr>
        <p:spPr/>
        <p:txBody>
          <a:bodyPr/>
          <a:lstStyle>
            <a:lvl1pPr>
              <a:defRPr/>
            </a:lvl1pPr>
          </a:lstStyle>
          <a:p>
            <a:pPr lvl="0"/>
            <a:fld id="{10BCEB16-AFFF-4FFF-A596-E98311F8C04D}" type="datetime1">
              <a:rPr lang="en-US"/>
              <a:pPr lvl="0"/>
              <a:t>6/6/2024</a:t>
            </a:fld>
            <a:endParaRPr lang="en-US"/>
          </a:p>
        </p:txBody>
      </p:sp>
      <p:sp>
        <p:nvSpPr>
          <p:cNvPr id="5" name="Footer Placeholder 4">
            <a:extLst>
              <a:ext uri="{FF2B5EF4-FFF2-40B4-BE49-F238E27FC236}">
                <a16:creationId xmlns:a16="http://schemas.microsoft.com/office/drawing/2014/main" id="{8840EAB4-A321-6C75-3D58-D33758446EDF}"/>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61662AFB-01E0-53F4-D159-CADF02954E42}"/>
              </a:ext>
            </a:extLst>
          </p:cNvPr>
          <p:cNvSpPr txBox="1">
            <a:spLocks noGrp="1"/>
          </p:cNvSpPr>
          <p:nvPr>
            <p:ph type="sldNum" sz="quarter" idx="8"/>
          </p:nvPr>
        </p:nvSpPr>
        <p:spPr/>
        <p:txBody>
          <a:bodyPr/>
          <a:lstStyle>
            <a:lvl1pPr>
              <a:defRPr/>
            </a:lvl1pPr>
          </a:lstStyle>
          <a:p>
            <a:pPr lvl="0"/>
            <a:fld id="{885B3B53-42EB-4A18-8C61-E242487FAD9D}" type="slidenum">
              <a:t>‹#›</a:t>
            </a:fld>
            <a:endParaRPr lang="en-US"/>
          </a:p>
        </p:txBody>
      </p:sp>
    </p:spTree>
    <p:extLst>
      <p:ext uri="{BB962C8B-B14F-4D97-AF65-F5344CB8AC3E}">
        <p14:creationId xmlns:p14="http://schemas.microsoft.com/office/powerpoint/2010/main" val="522628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51FC-0CA4-BCF5-ED4D-5AE4CBAECB68}"/>
              </a:ext>
            </a:extLst>
          </p:cNvPr>
          <p:cNvSpPr txBox="1">
            <a:spLocks noGrp="1"/>
          </p:cNvSpPr>
          <p:nvPr>
            <p:ph type="title"/>
          </p:nvPr>
        </p:nvSpPr>
        <p:spPr>
          <a:xfrm>
            <a:off x="931334" y="609603"/>
            <a:ext cx="8094131" cy="3022604"/>
          </a:xfrm>
        </p:spPr>
        <p:txBody>
          <a:bodyPr anchor="ctr"/>
          <a:lstStyle>
            <a:lvl1pPr>
              <a:defRPr sz="4400"/>
            </a:lvl1pPr>
          </a:lstStyle>
          <a:p>
            <a:pPr lvl="0"/>
            <a:r>
              <a:rPr lang="en-US"/>
              <a:t>Click to edit Master title style</a:t>
            </a:r>
          </a:p>
        </p:txBody>
      </p:sp>
      <p:sp>
        <p:nvSpPr>
          <p:cNvPr id="3" name="Text Placeholder 9">
            <a:extLst>
              <a:ext uri="{FF2B5EF4-FFF2-40B4-BE49-F238E27FC236}">
                <a16:creationId xmlns:a16="http://schemas.microsoft.com/office/drawing/2014/main" id="{830F430E-DB75-FE46-ED88-0A97F42C89FF}"/>
              </a:ext>
            </a:extLst>
          </p:cNvPr>
          <p:cNvSpPr txBox="1">
            <a:spLocks noGrp="1"/>
          </p:cNvSpPr>
          <p:nvPr>
            <p:ph type="body" idx="4294967295"/>
          </p:nvPr>
        </p:nvSpPr>
        <p:spPr>
          <a:xfrm>
            <a:off x="1366141" y="3632197"/>
            <a:ext cx="7224528" cy="381003"/>
          </a:xfrm>
        </p:spPr>
        <p:txBody>
          <a:bodyPr anchor="ctr">
            <a:noAutofit/>
          </a:bodyPr>
          <a:lstStyle>
            <a:lvl1pPr marL="0" indent="0">
              <a:buNone/>
              <a:defRPr sz="1600"/>
            </a:lvl1pPr>
          </a:lstStyle>
          <a:p>
            <a:pPr lvl="0"/>
            <a:r>
              <a:rPr lang="en-US"/>
              <a:t>Click to edit Master text styles</a:t>
            </a:r>
          </a:p>
        </p:txBody>
      </p:sp>
      <p:sp>
        <p:nvSpPr>
          <p:cNvPr id="4" name="Text Placeholder 2">
            <a:extLst>
              <a:ext uri="{FF2B5EF4-FFF2-40B4-BE49-F238E27FC236}">
                <a16:creationId xmlns:a16="http://schemas.microsoft.com/office/drawing/2014/main" id="{A3843024-7493-2594-5814-9AC0C922CEF8}"/>
              </a:ext>
            </a:extLst>
          </p:cNvPr>
          <p:cNvSpPr txBox="1">
            <a:spLocks noGrp="1"/>
          </p:cNvSpPr>
          <p:nvPr>
            <p:ph type="body" idx="4294967295"/>
          </p:nvPr>
        </p:nvSpPr>
        <p:spPr>
          <a:xfrm>
            <a:off x="677332" y="4470401"/>
            <a:ext cx="8596667" cy="1570957"/>
          </a:xfrm>
        </p:spPr>
        <p:txBody>
          <a:bodyPr anchor="ctr"/>
          <a:lstStyle>
            <a:lvl1pPr marL="0" indent="0">
              <a:buNone/>
              <a:defRPr/>
            </a:lvl1pPr>
          </a:lstStyle>
          <a:p>
            <a:pPr lvl="0"/>
            <a:r>
              <a:rPr lang="en-US"/>
              <a:t>Click to edit Master text styles</a:t>
            </a:r>
          </a:p>
        </p:txBody>
      </p:sp>
      <p:sp>
        <p:nvSpPr>
          <p:cNvPr id="5" name="Date Placeholder 3">
            <a:extLst>
              <a:ext uri="{FF2B5EF4-FFF2-40B4-BE49-F238E27FC236}">
                <a16:creationId xmlns:a16="http://schemas.microsoft.com/office/drawing/2014/main" id="{7C1661E9-C457-2554-B44C-A57CE8E47865}"/>
              </a:ext>
            </a:extLst>
          </p:cNvPr>
          <p:cNvSpPr txBox="1">
            <a:spLocks noGrp="1"/>
          </p:cNvSpPr>
          <p:nvPr>
            <p:ph type="dt" sz="half" idx="7"/>
          </p:nvPr>
        </p:nvSpPr>
        <p:spPr/>
        <p:txBody>
          <a:bodyPr/>
          <a:lstStyle>
            <a:lvl1pPr>
              <a:defRPr/>
            </a:lvl1pPr>
          </a:lstStyle>
          <a:p>
            <a:pPr lvl="0"/>
            <a:fld id="{79EE265D-4773-4A5B-9D56-C8A1A8C702B9}" type="datetime1">
              <a:rPr lang="en-US"/>
              <a:pPr lvl="0"/>
              <a:t>6/6/2024</a:t>
            </a:fld>
            <a:endParaRPr lang="en-US"/>
          </a:p>
        </p:txBody>
      </p:sp>
      <p:sp>
        <p:nvSpPr>
          <p:cNvPr id="6" name="Footer Placeholder 4">
            <a:extLst>
              <a:ext uri="{FF2B5EF4-FFF2-40B4-BE49-F238E27FC236}">
                <a16:creationId xmlns:a16="http://schemas.microsoft.com/office/drawing/2014/main" id="{DE89DA98-B5FA-A15B-6DA7-1D81FE0FFDB6}"/>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75C0BC53-82A9-9155-4368-A3292959297F}"/>
              </a:ext>
            </a:extLst>
          </p:cNvPr>
          <p:cNvSpPr txBox="1">
            <a:spLocks noGrp="1"/>
          </p:cNvSpPr>
          <p:nvPr>
            <p:ph type="sldNum" sz="quarter" idx="8"/>
          </p:nvPr>
        </p:nvSpPr>
        <p:spPr/>
        <p:txBody>
          <a:bodyPr/>
          <a:lstStyle>
            <a:lvl1pPr>
              <a:defRPr/>
            </a:lvl1pPr>
          </a:lstStyle>
          <a:p>
            <a:pPr lvl="0"/>
            <a:fld id="{BD85569C-0FD9-4325-9A26-49CF9A81D442}" type="slidenum">
              <a:t>‹#›</a:t>
            </a:fld>
            <a:endParaRPr lang="en-US"/>
          </a:p>
        </p:txBody>
      </p:sp>
      <p:sp>
        <p:nvSpPr>
          <p:cNvPr id="8" name="TextBox 19">
            <a:extLst>
              <a:ext uri="{FF2B5EF4-FFF2-40B4-BE49-F238E27FC236}">
                <a16:creationId xmlns:a16="http://schemas.microsoft.com/office/drawing/2014/main" id="{6C092D23-700D-F281-7DF2-F1474A898B2E}"/>
              </a:ext>
            </a:extLst>
          </p:cNvPr>
          <p:cNvSpPr txBox="1"/>
          <p:nvPr/>
        </p:nvSpPr>
        <p:spPr>
          <a:xfrm>
            <a:off x="541873" y="790379"/>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90C226"/>
                </a:solidFill>
                <a:uFillTx/>
                <a:latin typeface="Arial"/>
              </a:rPr>
              <a:t>“</a:t>
            </a:r>
          </a:p>
        </p:txBody>
      </p:sp>
      <p:sp>
        <p:nvSpPr>
          <p:cNvPr id="9" name="TextBox 21">
            <a:extLst>
              <a:ext uri="{FF2B5EF4-FFF2-40B4-BE49-F238E27FC236}">
                <a16:creationId xmlns:a16="http://schemas.microsoft.com/office/drawing/2014/main" id="{7D3B5A82-809D-CC6C-3D11-E6946F12C186}"/>
              </a:ext>
            </a:extLst>
          </p:cNvPr>
          <p:cNvSpPr txBox="1"/>
          <p:nvPr/>
        </p:nvSpPr>
        <p:spPr>
          <a:xfrm>
            <a:off x="8893015" y="2886559"/>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90C226"/>
                </a:solidFill>
                <a:uFillTx/>
                <a:latin typeface="Arial"/>
              </a:rPr>
              <a:t>”</a:t>
            </a:r>
          </a:p>
        </p:txBody>
      </p:sp>
    </p:spTree>
    <p:extLst>
      <p:ext uri="{BB962C8B-B14F-4D97-AF65-F5344CB8AC3E}">
        <p14:creationId xmlns:p14="http://schemas.microsoft.com/office/powerpoint/2010/main" val="2625347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517F3-20C0-032F-782B-BD01B190BD4A}"/>
              </a:ext>
            </a:extLst>
          </p:cNvPr>
          <p:cNvSpPr txBox="1">
            <a:spLocks noGrp="1"/>
          </p:cNvSpPr>
          <p:nvPr>
            <p:ph type="title"/>
          </p:nvPr>
        </p:nvSpPr>
        <p:spPr>
          <a:xfrm>
            <a:off x="677332" y="1931990"/>
            <a:ext cx="8596667" cy="2595460"/>
          </a:xfrm>
        </p:spPr>
        <p:txBody>
          <a:bodyPr anchor="b"/>
          <a:lstStyle>
            <a:lvl1pPr>
              <a:defRPr sz="4400"/>
            </a:lvl1pPr>
          </a:lstStyle>
          <a:p>
            <a:pPr lvl="0"/>
            <a:r>
              <a:rPr lang="en-US"/>
              <a:t>Click to edit Master title style</a:t>
            </a:r>
          </a:p>
        </p:txBody>
      </p:sp>
      <p:sp>
        <p:nvSpPr>
          <p:cNvPr id="3" name="Text Placeholder 2">
            <a:extLst>
              <a:ext uri="{FF2B5EF4-FFF2-40B4-BE49-F238E27FC236}">
                <a16:creationId xmlns:a16="http://schemas.microsoft.com/office/drawing/2014/main" id="{49DC959D-8AD2-D64B-2316-2FB84A04EE01}"/>
              </a:ext>
            </a:extLst>
          </p:cNvPr>
          <p:cNvSpPr txBox="1">
            <a:spLocks noGrp="1"/>
          </p:cNvSpPr>
          <p:nvPr>
            <p:ph type="body" idx="4294967295"/>
          </p:nvPr>
        </p:nvSpPr>
        <p:spPr>
          <a:xfrm>
            <a:off x="677332" y="4527450"/>
            <a:ext cx="8596667" cy="1513917"/>
          </a:xfrm>
        </p:spPr>
        <p:txBody>
          <a:bodyPr/>
          <a:lstStyle>
            <a:lvl1pPr marL="0" indent="0">
              <a:buNone/>
              <a:defRPr/>
            </a:lvl1pPr>
          </a:lstStyle>
          <a:p>
            <a:pPr lvl="0"/>
            <a:r>
              <a:rPr lang="en-US"/>
              <a:t>Click to edit Master text styles</a:t>
            </a:r>
          </a:p>
        </p:txBody>
      </p:sp>
      <p:sp>
        <p:nvSpPr>
          <p:cNvPr id="4" name="Date Placeholder 3">
            <a:extLst>
              <a:ext uri="{FF2B5EF4-FFF2-40B4-BE49-F238E27FC236}">
                <a16:creationId xmlns:a16="http://schemas.microsoft.com/office/drawing/2014/main" id="{E0E47F40-FE31-3E0B-44C8-8D038D6C71CA}"/>
              </a:ext>
            </a:extLst>
          </p:cNvPr>
          <p:cNvSpPr txBox="1">
            <a:spLocks noGrp="1"/>
          </p:cNvSpPr>
          <p:nvPr>
            <p:ph type="dt" sz="half" idx="7"/>
          </p:nvPr>
        </p:nvSpPr>
        <p:spPr/>
        <p:txBody>
          <a:bodyPr/>
          <a:lstStyle>
            <a:lvl1pPr>
              <a:defRPr/>
            </a:lvl1pPr>
          </a:lstStyle>
          <a:p>
            <a:pPr lvl="0"/>
            <a:fld id="{D2F0D5D6-C553-49C2-9DE6-7C260FF0F54E}" type="datetime1">
              <a:rPr lang="en-US"/>
              <a:pPr lvl="0"/>
              <a:t>6/6/2024</a:t>
            </a:fld>
            <a:endParaRPr lang="en-US"/>
          </a:p>
        </p:txBody>
      </p:sp>
      <p:sp>
        <p:nvSpPr>
          <p:cNvPr id="5" name="Footer Placeholder 4">
            <a:extLst>
              <a:ext uri="{FF2B5EF4-FFF2-40B4-BE49-F238E27FC236}">
                <a16:creationId xmlns:a16="http://schemas.microsoft.com/office/drawing/2014/main" id="{560B3BF4-8250-EA5E-E719-43B66CC5CC34}"/>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9995247E-AAF6-AEC0-70DA-BB3A0C4F2C94}"/>
              </a:ext>
            </a:extLst>
          </p:cNvPr>
          <p:cNvSpPr txBox="1">
            <a:spLocks noGrp="1"/>
          </p:cNvSpPr>
          <p:nvPr>
            <p:ph type="sldNum" sz="quarter" idx="8"/>
          </p:nvPr>
        </p:nvSpPr>
        <p:spPr/>
        <p:txBody>
          <a:bodyPr/>
          <a:lstStyle>
            <a:lvl1pPr>
              <a:defRPr/>
            </a:lvl1pPr>
          </a:lstStyle>
          <a:p>
            <a:pPr lvl="0"/>
            <a:fld id="{C3AF18C0-C859-4653-B758-C393978B2D8E}" type="slidenum">
              <a:t>‹#›</a:t>
            </a:fld>
            <a:endParaRPr lang="en-US"/>
          </a:p>
        </p:txBody>
      </p:sp>
    </p:spTree>
    <p:extLst>
      <p:ext uri="{BB962C8B-B14F-4D97-AF65-F5344CB8AC3E}">
        <p14:creationId xmlns:p14="http://schemas.microsoft.com/office/powerpoint/2010/main" val="1642836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D6574-45A3-4579-91CC-0F37321683EC}"/>
              </a:ext>
            </a:extLst>
          </p:cNvPr>
          <p:cNvSpPr txBox="1">
            <a:spLocks noGrp="1"/>
          </p:cNvSpPr>
          <p:nvPr>
            <p:ph type="title"/>
          </p:nvPr>
        </p:nvSpPr>
        <p:spPr>
          <a:xfrm>
            <a:off x="931334" y="609603"/>
            <a:ext cx="8094131" cy="3022604"/>
          </a:xfrm>
        </p:spPr>
        <p:txBody>
          <a:bodyPr anchor="ctr"/>
          <a:lstStyle>
            <a:lvl1pPr>
              <a:defRPr sz="4400"/>
            </a:lvl1pPr>
          </a:lstStyle>
          <a:p>
            <a:pPr lvl="0"/>
            <a:r>
              <a:rPr lang="en-US"/>
              <a:t>Click to edit Master title style</a:t>
            </a:r>
          </a:p>
        </p:txBody>
      </p:sp>
      <p:sp>
        <p:nvSpPr>
          <p:cNvPr id="3" name="Text Placeholder 9">
            <a:extLst>
              <a:ext uri="{FF2B5EF4-FFF2-40B4-BE49-F238E27FC236}">
                <a16:creationId xmlns:a16="http://schemas.microsoft.com/office/drawing/2014/main" id="{B647F8AF-C1F5-1644-43FD-AD166A890DCD}"/>
              </a:ext>
            </a:extLst>
          </p:cNvPr>
          <p:cNvSpPr txBox="1">
            <a:spLocks noGrp="1"/>
          </p:cNvSpPr>
          <p:nvPr>
            <p:ph type="body" idx="4294967295"/>
          </p:nvPr>
        </p:nvSpPr>
        <p:spPr>
          <a:xfrm>
            <a:off x="677332" y="4013201"/>
            <a:ext cx="8596667" cy="514249"/>
          </a:xfrm>
        </p:spPr>
        <p:txBody>
          <a:bodyPr anchor="b">
            <a:noAutofit/>
          </a:bodyPr>
          <a:lstStyle>
            <a:lvl1pPr marL="0" indent="0">
              <a:buNone/>
              <a:defRPr sz="2400"/>
            </a:lvl1pPr>
          </a:lstStyle>
          <a:p>
            <a:pPr lvl="0"/>
            <a:r>
              <a:rPr lang="en-US"/>
              <a:t>Click to edit Master text styles</a:t>
            </a:r>
          </a:p>
        </p:txBody>
      </p:sp>
      <p:sp>
        <p:nvSpPr>
          <p:cNvPr id="4" name="Text Placeholder 2">
            <a:extLst>
              <a:ext uri="{FF2B5EF4-FFF2-40B4-BE49-F238E27FC236}">
                <a16:creationId xmlns:a16="http://schemas.microsoft.com/office/drawing/2014/main" id="{EF4FFABE-3D8A-E603-0D50-81EF76E92F69}"/>
              </a:ext>
            </a:extLst>
          </p:cNvPr>
          <p:cNvSpPr txBox="1">
            <a:spLocks noGrp="1"/>
          </p:cNvSpPr>
          <p:nvPr>
            <p:ph type="body" idx="4294967295"/>
          </p:nvPr>
        </p:nvSpPr>
        <p:spPr>
          <a:xfrm>
            <a:off x="677332" y="4527450"/>
            <a:ext cx="8596667" cy="1513917"/>
          </a:xfrm>
        </p:spPr>
        <p:txBody>
          <a:bodyPr/>
          <a:lstStyle>
            <a:lvl1pPr marL="0" indent="0">
              <a:buNone/>
              <a:defRPr/>
            </a:lvl1pPr>
          </a:lstStyle>
          <a:p>
            <a:pPr lvl="0"/>
            <a:r>
              <a:rPr lang="en-US"/>
              <a:t>Click to edit Master text styles</a:t>
            </a:r>
          </a:p>
        </p:txBody>
      </p:sp>
      <p:sp>
        <p:nvSpPr>
          <p:cNvPr id="5" name="Date Placeholder 3">
            <a:extLst>
              <a:ext uri="{FF2B5EF4-FFF2-40B4-BE49-F238E27FC236}">
                <a16:creationId xmlns:a16="http://schemas.microsoft.com/office/drawing/2014/main" id="{CF140BBB-67D7-5121-F8DA-F163A5916BDA}"/>
              </a:ext>
            </a:extLst>
          </p:cNvPr>
          <p:cNvSpPr txBox="1">
            <a:spLocks noGrp="1"/>
          </p:cNvSpPr>
          <p:nvPr>
            <p:ph type="dt" sz="half" idx="7"/>
          </p:nvPr>
        </p:nvSpPr>
        <p:spPr/>
        <p:txBody>
          <a:bodyPr/>
          <a:lstStyle>
            <a:lvl1pPr>
              <a:defRPr/>
            </a:lvl1pPr>
          </a:lstStyle>
          <a:p>
            <a:pPr lvl="0"/>
            <a:fld id="{87966C4F-0EB8-480E-A236-D55AECB6327E}" type="datetime1">
              <a:rPr lang="en-US"/>
              <a:pPr lvl="0"/>
              <a:t>6/6/2024</a:t>
            </a:fld>
            <a:endParaRPr lang="en-US"/>
          </a:p>
        </p:txBody>
      </p:sp>
      <p:sp>
        <p:nvSpPr>
          <p:cNvPr id="6" name="Footer Placeholder 4">
            <a:extLst>
              <a:ext uri="{FF2B5EF4-FFF2-40B4-BE49-F238E27FC236}">
                <a16:creationId xmlns:a16="http://schemas.microsoft.com/office/drawing/2014/main" id="{56BFE58D-54B7-A51F-A3FD-F23627BEE3DA}"/>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FFAB2150-9661-0311-41B0-D18220CF3805}"/>
              </a:ext>
            </a:extLst>
          </p:cNvPr>
          <p:cNvSpPr txBox="1">
            <a:spLocks noGrp="1"/>
          </p:cNvSpPr>
          <p:nvPr>
            <p:ph type="sldNum" sz="quarter" idx="8"/>
          </p:nvPr>
        </p:nvSpPr>
        <p:spPr/>
        <p:txBody>
          <a:bodyPr/>
          <a:lstStyle>
            <a:lvl1pPr>
              <a:defRPr/>
            </a:lvl1pPr>
          </a:lstStyle>
          <a:p>
            <a:pPr lvl="0"/>
            <a:fld id="{3BC9A25A-EDCD-4196-BE1D-86238C6E40DE}" type="slidenum">
              <a:t>‹#›</a:t>
            </a:fld>
            <a:endParaRPr lang="en-US"/>
          </a:p>
        </p:txBody>
      </p:sp>
      <p:sp>
        <p:nvSpPr>
          <p:cNvPr id="8" name="TextBox 23">
            <a:extLst>
              <a:ext uri="{FF2B5EF4-FFF2-40B4-BE49-F238E27FC236}">
                <a16:creationId xmlns:a16="http://schemas.microsoft.com/office/drawing/2014/main" id="{A5CA4C82-13D9-5130-5959-E8C8F2E180D2}"/>
              </a:ext>
            </a:extLst>
          </p:cNvPr>
          <p:cNvSpPr txBox="1"/>
          <p:nvPr/>
        </p:nvSpPr>
        <p:spPr>
          <a:xfrm>
            <a:off x="541873" y="790379"/>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90C226"/>
                </a:solidFill>
                <a:uFillTx/>
                <a:latin typeface="Arial"/>
              </a:rPr>
              <a:t>“</a:t>
            </a:r>
          </a:p>
        </p:txBody>
      </p:sp>
      <p:sp>
        <p:nvSpPr>
          <p:cNvPr id="9" name="TextBox 24">
            <a:extLst>
              <a:ext uri="{FF2B5EF4-FFF2-40B4-BE49-F238E27FC236}">
                <a16:creationId xmlns:a16="http://schemas.microsoft.com/office/drawing/2014/main" id="{208FB4E8-850A-74E6-A108-C533F954B56E}"/>
              </a:ext>
            </a:extLst>
          </p:cNvPr>
          <p:cNvSpPr txBox="1"/>
          <p:nvPr/>
        </p:nvSpPr>
        <p:spPr>
          <a:xfrm>
            <a:off x="8893015" y="2886559"/>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90C226"/>
                </a:solidFill>
                <a:uFillTx/>
                <a:latin typeface="Arial"/>
              </a:rPr>
              <a:t>”</a:t>
            </a:r>
          </a:p>
        </p:txBody>
      </p:sp>
    </p:spTree>
    <p:extLst>
      <p:ext uri="{BB962C8B-B14F-4D97-AF65-F5344CB8AC3E}">
        <p14:creationId xmlns:p14="http://schemas.microsoft.com/office/powerpoint/2010/main" val="1456778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03B5-203C-D8F1-E2CD-C5F76B30A91D}"/>
              </a:ext>
            </a:extLst>
          </p:cNvPr>
          <p:cNvSpPr txBox="1">
            <a:spLocks noGrp="1"/>
          </p:cNvSpPr>
          <p:nvPr>
            <p:ph type="title"/>
          </p:nvPr>
        </p:nvSpPr>
        <p:spPr>
          <a:xfrm>
            <a:off x="685800" y="609603"/>
            <a:ext cx="8588200" cy="3022604"/>
          </a:xfrm>
        </p:spPr>
        <p:txBody>
          <a:bodyPr anchor="ctr"/>
          <a:lstStyle>
            <a:lvl1pPr>
              <a:defRPr sz="4400"/>
            </a:lvl1pPr>
          </a:lstStyle>
          <a:p>
            <a:pPr lvl="0"/>
            <a:r>
              <a:rPr lang="en-US"/>
              <a:t>Click to edit Master title style</a:t>
            </a:r>
          </a:p>
        </p:txBody>
      </p:sp>
      <p:sp>
        <p:nvSpPr>
          <p:cNvPr id="3" name="Text Placeholder 9">
            <a:extLst>
              <a:ext uri="{FF2B5EF4-FFF2-40B4-BE49-F238E27FC236}">
                <a16:creationId xmlns:a16="http://schemas.microsoft.com/office/drawing/2014/main" id="{D2859236-AE4E-8907-D9E2-1115CC77C969}"/>
              </a:ext>
            </a:extLst>
          </p:cNvPr>
          <p:cNvSpPr txBox="1">
            <a:spLocks noGrp="1"/>
          </p:cNvSpPr>
          <p:nvPr>
            <p:ph type="body" idx="4294967295"/>
          </p:nvPr>
        </p:nvSpPr>
        <p:spPr>
          <a:xfrm>
            <a:off x="677332" y="4013201"/>
            <a:ext cx="8596667" cy="514249"/>
          </a:xfrm>
        </p:spPr>
        <p:txBody>
          <a:bodyPr anchor="b">
            <a:noAutofit/>
          </a:bodyPr>
          <a:lstStyle>
            <a:lvl1pPr marL="0" indent="0">
              <a:buNone/>
              <a:defRPr sz="2400">
                <a:solidFill>
                  <a:srgbClr val="90C226"/>
                </a:solidFill>
              </a:defRPr>
            </a:lvl1pPr>
          </a:lstStyle>
          <a:p>
            <a:pPr lvl="0"/>
            <a:r>
              <a:rPr lang="en-US"/>
              <a:t>Click to edit Master text styles</a:t>
            </a:r>
          </a:p>
        </p:txBody>
      </p:sp>
      <p:sp>
        <p:nvSpPr>
          <p:cNvPr id="4" name="Text Placeholder 2">
            <a:extLst>
              <a:ext uri="{FF2B5EF4-FFF2-40B4-BE49-F238E27FC236}">
                <a16:creationId xmlns:a16="http://schemas.microsoft.com/office/drawing/2014/main" id="{30A3E361-B056-BBED-59BB-D009CE57CB14}"/>
              </a:ext>
            </a:extLst>
          </p:cNvPr>
          <p:cNvSpPr txBox="1">
            <a:spLocks noGrp="1"/>
          </p:cNvSpPr>
          <p:nvPr>
            <p:ph type="body" idx="4294967295"/>
          </p:nvPr>
        </p:nvSpPr>
        <p:spPr>
          <a:xfrm>
            <a:off x="677332" y="4527450"/>
            <a:ext cx="8596667" cy="1513917"/>
          </a:xfrm>
        </p:spPr>
        <p:txBody>
          <a:bodyPr/>
          <a:lstStyle>
            <a:lvl1pPr marL="0" indent="0">
              <a:buNone/>
              <a:defRPr/>
            </a:lvl1pPr>
          </a:lstStyle>
          <a:p>
            <a:pPr lvl="0"/>
            <a:r>
              <a:rPr lang="en-US"/>
              <a:t>Click to edit Master text styles</a:t>
            </a:r>
          </a:p>
        </p:txBody>
      </p:sp>
      <p:sp>
        <p:nvSpPr>
          <p:cNvPr id="5" name="Date Placeholder 3">
            <a:extLst>
              <a:ext uri="{FF2B5EF4-FFF2-40B4-BE49-F238E27FC236}">
                <a16:creationId xmlns:a16="http://schemas.microsoft.com/office/drawing/2014/main" id="{881A063D-8FEB-0C1E-0AA9-2B9F420BF92D}"/>
              </a:ext>
            </a:extLst>
          </p:cNvPr>
          <p:cNvSpPr txBox="1">
            <a:spLocks noGrp="1"/>
          </p:cNvSpPr>
          <p:nvPr>
            <p:ph type="dt" sz="half" idx="7"/>
          </p:nvPr>
        </p:nvSpPr>
        <p:spPr/>
        <p:txBody>
          <a:bodyPr/>
          <a:lstStyle>
            <a:lvl1pPr>
              <a:defRPr/>
            </a:lvl1pPr>
          </a:lstStyle>
          <a:p>
            <a:pPr lvl="0"/>
            <a:fld id="{7BC83222-50FC-460C-BADE-3F15BB64FB3B}" type="datetime1">
              <a:rPr lang="en-US"/>
              <a:pPr lvl="0"/>
              <a:t>6/6/2024</a:t>
            </a:fld>
            <a:endParaRPr lang="en-US"/>
          </a:p>
        </p:txBody>
      </p:sp>
      <p:sp>
        <p:nvSpPr>
          <p:cNvPr id="6" name="Footer Placeholder 4">
            <a:extLst>
              <a:ext uri="{FF2B5EF4-FFF2-40B4-BE49-F238E27FC236}">
                <a16:creationId xmlns:a16="http://schemas.microsoft.com/office/drawing/2014/main" id="{DF8EBCAF-5B33-0CA4-36D8-6460B688943C}"/>
              </a:ext>
            </a:extLst>
          </p:cNvPr>
          <p:cNvSpPr txBox="1">
            <a:spLocks noGrp="1"/>
          </p:cNvSpPr>
          <p:nvPr>
            <p:ph type="ftr" sz="quarter" idx="9"/>
          </p:nvPr>
        </p:nvSpPr>
        <p:spPr/>
        <p:txBody>
          <a:bodyPr/>
          <a:lstStyle>
            <a:lvl1pPr>
              <a:defRPr/>
            </a:lvl1pPr>
          </a:lstStyle>
          <a:p>
            <a:pPr lvl="0"/>
            <a:endParaRPr lang="en-US"/>
          </a:p>
        </p:txBody>
      </p:sp>
      <p:sp>
        <p:nvSpPr>
          <p:cNvPr id="7" name="Slide Number Placeholder 5">
            <a:extLst>
              <a:ext uri="{FF2B5EF4-FFF2-40B4-BE49-F238E27FC236}">
                <a16:creationId xmlns:a16="http://schemas.microsoft.com/office/drawing/2014/main" id="{2A11695B-4FE3-5FA1-8E3F-CA86874922BF}"/>
              </a:ext>
            </a:extLst>
          </p:cNvPr>
          <p:cNvSpPr txBox="1">
            <a:spLocks noGrp="1"/>
          </p:cNvSpPr>
          <p:nvPr>
            <p:ph type="sldNum" sz="quarter" idx="8"/>
          </p:nvPr>
        </p:nvSpPr>
        <p:spPr/>
        <p:txBody>
          <a:bodyPr/>
          <a:lstStyle>
            <a:lvl1pPr>
              <a:defRPr/>
            </a:lvl1pPr>
          </a:lstStyle>
          <a:p>
            <a:pPr lvl="0"/>
            <a:fld id="{EA36C796-5657-4199-B128-E65B43A731C2}" type="slidenum">
              <a:t>‹#›</a:t>
            </a:fld>
            <a:endParaRPr lang="en-US"/>
          </a:p>
        </p:txBody>
      </p:sp>
    </p:spTree>
    <p:extLst>
      <p:ext uri="{BB962C8B-B14F-4D97-AF65-F5344CB8AC3E}">
        <p14:creationId xmlns:p14="http://schemas.microsoft.com/office/powerpoint/2010/main" val="35168459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03BFB-311A-53EF-E65C-39680EBE2B6B}"/>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3C0C2990-0851-F540-10E2-1CA4B3724EAF}"/>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3D78AF-4BAB-999F-9836-BB31EA7E6DFB}"/>
              </a:ext>
            </a:extLst>
          </p:cNvPr>
          <p:cNvSpPr txBox="1">
            <a:spLocks noGrp="1"/>
          </p:cNvSpPr>
          <p:nvPr>
            <p:ph type="dt" sz="half" idx="7"/>
          </p:nvPr>
        </p:nvSpPr>
        <p:spPr/>
        <p:txBody>
          <a:bodyPr/>
          <a:lstStyle>
            <a:lvl1pPr>
              <a:defRPr/>
            </a:lvl1pPr>
          </a:lstStyle>
          <a:p>
            <a:pPr lvl="0"/>
            <a:fld id="{906BEC17-1233-44A8-9BE1-CC1B109F7EBE}" type="datetime1">
              <a:rPr lang="en-US"/>
              <a:pPr lvl="0"/>
              <a:t>6/6/2024</a:t>
            </a:fld>
            <a:endParaRPr lang="en-US"/>
          </a:p>
        </p:txBody>
      </p:sp>
      <p:sp>
        <p:nvSpPr>
          <p:cNvPr id="5" name="Footer Placeholder 4">
            <a:extLst>
              <a:ext uri="{FF2B5EF4-FFF2-40B4-BE49-F238E27FC236}">
                <a16:creationId xmlns:a16="http://schemas.microsoft.com/office/drawing/2014/main" id="{ABC6E36A-4020-4015-238D-D38BBCE4849E}"/>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1F18163A-FA75-DD90-6AB2-C4726D1300ED}"/>
              </a:ext>
            </a:extLst>
          </p:cNvPr>
          <p:cNvSpPr txBox="1">
            <a:spLocks noGrp="1"/>
          </p:cNvSpPr>
          <p:nvPr>
            <p:ph type="sldNum" sz="quarter" idx="8"/>
          </p:nvPr>
        </p:nvSpPr>
        <p:spPr/>
        <p:txBody>
          <a:bodyPr/>
          <a:lstStyle>
            <a:lvl1pPr>
              <a:defRPr/>
            </a:lvl1pPr>
          </a:lstStyle>
          <a:p>
            <a:pPr lvl="0"/>
            <a:fld id="{D0AE8DA9-542D-4199-9BB7-4E928B23B386}" type="slidenum">
              <a:t>‹#›</a:t>
            </a:fld>
            <a:endParaRPr lang="en-US"/>
          </a:p>
        </p:txBody>
      </p:sp>
    </p:spTree>
    <p:extLst>
      <p:ext uri="{BB962C8B-B14F-4D97-AF65-F5344CB8AC3E}">
        <p14:creationId xmlns:p14="http://schemas.microsoft.com/office/powerpoint/2010/main" val="123289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51C5B4-6270-4F8A-0E67-A686964345EE}"/>
              </a:ext>
            </a:extLst>
          </p:cNvPr>
          <p:cNvSpPr txBox="1">
            <a:spLocks noGrp="1"/>
          </p:cNvSpPr>
          <p:nvPr>
            <p:ph type="title" orient="vert"/>
          </p:nvPr>
        </p:nvSpPr>
        <p:spPr>
          <a:xfrm>
            <a:off x="7967670" y="609603"/>
            <a:ext cx="1304739" cy="5251454"/>
          </a:xfrm>
        </p:spPr>
        <p:txBody>
          <a:bodyPr vert="eaVert" anchor="ct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8ED0AB56-350A-35F9-4CB5-541EBD29E66B}"/>
              </a:ext>
            </a:extLst>
          </p:cNvPr>
          <p:cNvSpPr txBox="1">
            <a:spLocks noGrp="1"/>
          </p:cNvSpPr>
          <p:nvPr>
            <p:ph type="body" orient="vert" idx="1"/>
          </p:nvPr>
        </p:nvSpPr>
        <p:spPr>
          <a:xfrm>
            <a:off x="677332" y="609603"/>
            <a:ext cx="7060146" cy="525145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CCF87-698C-C95A-5080-4C2BD47BCFB4}"/>
              </a:ext>
            </a:extLst>
          </p:cNvPr>
          <p:cNvSpPr txBox="1">
            <a:spLocks noGrp="1"/>
          </p:cNvSpPr>
          <p:nvPr>
            <p:ph type="dt" sz="half" idx="7"/>
          </p:nvPr>
        </p:nvSpPr>
        <p:spPr/>
        <p:txBody>
          <a:bodyPr/>
          <a:lstStyle>
            <a:lvl1pPr>
              <a:defRPr/>
            </a:lvl1pPr>
          </a:lstStyle>
          <a:p>
            <a:pPr lvl="0"/>
            <a:fld id="{6E4FFF8C-0854-473B-96A8-7D789448D12D}" type="datetime1">
              <a:rPr lang="en-US"/>
              <a:pPr lvl="0"/>
              <a:t>6/6/2024</a:t>
            </a:fld>
            <a:endParaRPr lang="en-US"/>
          </a:p>
        </p:txBody>
      </p:sp>
      <p:sp>
        <p:nvSpPr>
          <p:cNvPr id="5" name="Footer Placeholder 4">
            <a:extLst>
              <a:ext uri="{FF2B5EF4-FFF2-40B4-BE49-F238E27FC236}">
                <a16:creationId xmlns:a16="http://schemas.microsoft.com/office/drawing/2014/main" id="{A8CCA8DA-B920-8ACF-EE1D-2AB67F455FBE}"/>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3E450364-60A3-282F-DA20-0800E59869A1}"/>
              </a:ext>
            </a:extLst>
          </p:cNvPr>
          <p:cNvSpPr txBox="1">
            <a:spLocks noGrp="1"/>
          </p:cNvSpPr>
          <p:nvPr>
            <p:ph type="sldNum" sz="quarter" idx="8"/>
          </p:nvPr>
        </p:nvSpPr>
        <p:spPr/>
        <p:txBody>
          <a:bodyPr/>
          <a:lstStyle>
            <a:lvl1pPr>
              <a:defRPr/>
            </a:lvl1pPr>
          </a:lstStyle>
          <a:p>
            <a:pPr lvl="0"/>
            <a:fld id="{B53F909B-5DED-4993-AEB6-4306467F5013}" type="slidenum">
              <a:t>‹#›</a:t>
            </a:fld>
            <a:endParaRPr lang="en-US"/>
          </a:p>
        </p:txBody>
      </p:sp>
    </p:spTree>
    <p:extLst>
      <p:ext uri="{BB962C8B-B14F-4D97-AF65-F5344CB8AC3E}">
        <p14:creationId xmlns:p14="http://schemas.microsoft.com/office/powerpoint/2010/main" val="25837618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2" name="Google Shape;21;p4">
            <a:extLst>
              <a:ext uri="{FF2B5EF4-FFF2-40B4-BE49-F238E27FC236}">
                <a16:creationId xmlns:a16="http://schemas.microsoft.com/office/drawing/2014/main" id="{3F43E0C7-28B9-78C2-BB23-026B51CDC212}"/>
              </a:ext>
            </a:extLst>
          </p:cNvPr>
          <p:cNvSpPr txBox="1">
            <a:spLocks noGrp="1"/>
          </p:cNvSpPr>
          <p:nvPr>
            <p:ph type="title"/>
          </p:nvPr>
        </p:nvSpPr>
        <p:spPr/>
        <p:txBody>
          <a:bodyPr/>
          <a:lstStyle>
            <a:lvl1pPr>
              <a:defRPr lang="en-MY"/>
            </a:lvl1pPr>
          </a:lstStyle>
          <a:p>
            <a:pPr lvl="0"/>
            <a:endParaRPr lang="en-MY"/>
          </a:p>
        </p:txBody>
      </p:sp>
      <p:sp>
        <p:nvSpPr>
          <p:cNvPr id="3" name="Google Shape;22;p4">
            <a:extLst>
              <a:ext uri="{FF2B5EF4-FFF2-40B4-BE49-F238E27FC236}">
                <a16:creationId xmlns:a16="http://schemas.microsoft.com/office/drawing/2014/main" id="{20AB7193-9783-2B7D-28F7-671E29ECD5F7}"/>
              </a:ext>
            </a:extLst>
          </p:cNvPr>
          <p:cNvSpPr txBox="1">
            <a:spLocks noGrp="1"/>
          </p:cNvSpPr>
          <p:nvPr>
            <p:ph type="body" idx="1"/>
          </p:nvPr>
        </p:nvSpPr>
        <p:spPr/>
        <p:txBody>
          <a:bodyPr/>
          <a:lstStyle>
            <a:lvl1pPr marL="609584" indent="-457190">
              <a:defRPr lang="en-MY"/>
            </a:lvl1pPr>
          </a:lstStyle>
          <a:p>
            <a:pPr lvl="0"/>
            <a:endParaRPr lang="en-MY"/>
          </a:p>
        </p:txBody>
      </p:sp>
      <p:sp>
        <p:nvSpPr>
          <p:cNvPr id="4" name="Google Shape;23;p4">
            <a:extLst>
              <a:ext uri="{FF2B5EF4-FFF2-40B4-BE49-F238E27FC236}">
                <a16:creationId xmlns:a16="http://schemas.microsoft.com/office/drawing/2014/main" id="{5032AA1B-DAD1-AA48-8DAF-37D418149797}"/>
              </a:ext>
            </a:extLst>
          </p:cNvPr>
          <p:cNvSpPr txBox="1">
            <a:spLocks noGrp="1"/>
          </p:cNvSpPr>
          <p:nvPr>
            <p:ph type="sldNum" sz="quarter" idx="8"/>
          </p:nvPr>
        </p:nvSpPr>
        <p:spPr/>
        <p:txBody>
          <a:bodyPr/>
          <a:lstStyle>
            <a:lvl1pPr>
              <a:defRPr/>
            </a:lvl1pPr>
          </a:lstStyle>
          <a:p>
            <a:pPr lvl="0"/>
            <a:fld id="{B9E097EF-844C-477F-8463-24A1F9B07089}" type="slidenum">
              <a:t>‹#›</a:t>
            </a:fld>
            <a:endParaRPr lang="en-US"/>
          </a:p>
        </p:txBody>
      </p:sp>
    </p:spTree>
    <p:extLst>
      <p:ext uri="{BB962C8B-B14F-4D97-AF65-F5344CB8AC3E}">
        <p14:creationId xmlns:p14="http://schemas.microsoft.com/office/powerpoint/2010/main" val="65867703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A716EB3-3909-186D-9802-77D927776F92}"/>
              </a:ext>
            </a:extLst>
          </p:cNvPr>
          <p:cNvSpPr txBox="1">
            <a:spLocks noGrp="1"/>
          </p:cNvSpPr>
          <p:nvPr>
            <p:ph type="dt" sz="half" idx="7"/>
          </p:nvPr>
        </p:nvSpPr>
        <p:spPr/>
        <p:txBody>
          <a:bodyPr/>
          <a:lstStyle>
            <a:lvl1pPr>
              <a:defRPr/>
            </a:lvl1pPr>
          </a:lstStyle>
          <a:p>
            <a:pPr lvl="0"/>
            <a:fld id="{50B2994F-23B8-485D-8B29-78F69CFC5AAA}" type="datetime1">
              <a:rPr lang="en-US"/>
              <a:pPr lvl="0"/>
              <a:t>6/6/2024</a:t>
            </a:fld>
            <a:endParaRPr lang="en-US"/>
          </a:p>
        </p:txBody>
      </p:sp>
      <p:sp>
        <p:nvSpPr>
          <p:cNvPr id="3" name="Footer Placeholder 4">
            <a:extLst>
              <a:ext uri="{FF2B5EF4-FFF2-40B4-BE49-F238E27FC236}">
                <a16:creationId xmlns:a16="http://schemas.microsoft.com/office/drawing/2014/main" id="{34220B22-8489-8721-6EDA-FBC891DB8382}"/>
              </a:ext>
            </a:extLst>
          </p:cNvPr>
          <p:cNvSpPr txBox="1">
            <a:spLocks noGrp="1"/>
          </p:cNvSpPr>
          <p:nvPr>
            <p:ph type="ftr" sz="quarter" idx="9"/>
          </p:nvPr>
        </p:nvSpPr>
        <p:spPr/>
        <p:txBody>
          <a:bodyPr/>
          <a:lstStyle>
            <a:lvl1pPr>
              <a:defRPr/>
            </a:lvl1pPr>
          </a:lstStyle>
          <a:p>
            <a:pPr lvl="0"/>
            <a:endParaRPr lang="en-US"/>
          </a:p>
        </p:txBody>
      </p:sp>
      <p:sp>
        <p:nvSpPr>
          <p:cNvPr id="4" name="Slide Number Placeholder 5">
            <a:extLst>
              <a:ext uri="{FF2B5EF4-FFF2-40B4-BE49-F238E27FC236}">
                <a16:creationId xmlns:a16="http://schemas.microsoft.com/office/drawing/2014/main" id="{9CCC5E47-1E21-D210-E906-23136E95F280}"/>
              </a:ext>
            </a:extLst>
          </p:cNvPr>
          <p:cNvSpPr txBox="1">
            <a:spLocks noGrp="1"/>
          </p:cNvSpPr>
          <p:nvPr>
            <p:ph type="sldNum" sz="quarter" idx="8"/>
          </p:nvPr>
        </p:nvSpPr>
        <p:spPr/>
        <p:txBody>
          <a:bodyPr/>
          <a:lstStyle>
            <a:lvl1pPr>
              <a:defRPr/>
            </a:lvl1pPr>
          </a:lstStyle>
          <a:p>
            <a:pPr lvl="0"/>
            <a:fld id="{DEBB5DEA-F9DD-499A-BB6A-86B1FA90944F}" type="slidenum">
              <a:t>‹#›</a:t>
            </a:fld>
            <a:endParaRPr lang="en-US"/>
          </a:p>
        </p:txBody>
      </p:sp>
    </p:spTree>
    <p:extLst>
      <p:ext uri="{BB962C8B-B14F-4D97-AF65-F5344CB8AC3E}">
        <p14:creationId xmlns:p14="http://schemas.microsoft.com/office/powerpoint/2010/main" val="252234563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CF53-E231-4A90-3E7E-156FB5AF90CB}"/>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4B349596-EEDE-8BD6-5A34-0DAB37B4B90F}"/>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4D9717-4E9A-CEE6-B45A-E6F9199B9EBF}"/>
              </a:ext>
            </a:extLst>
          </p:cNvPr>
          <p:cNvSpPr txBox="1">
            <a:spLocks noGrp="1"/>
          </p:cNvSpPr>
          <p:nvPr>
            <p:ph type="dt" sz="half" idx="7"/>
          </p:nvPr>
        </p:nvSpPr>
        <p:spPr/>
        <p:txBody>
          <a:bodyPr/>
          <a:lstStyle>
            <a:lvl1pPr>
              <a:defRPr/>
            </a:lvl1pPr>
          </a:lstStyle>
          <a:p>
            <a:pPr lvl="0"/>
            <a:fld id="{0C3AAD79-E375-4A5E-8F25-3302D2FB2878}" type="datetime1">
              <a:rPr lang="en-US"/>
              <a:pPr lvl="0"/>
              <a:t>6/6/2024</a:t>
            </a:fld>
            <a:endParaRPr lang="en-US"/>
          </a:p>
        </p:txBody>
      </p:sp>
      <p:sp>
        <p:nvSpPr>
          <p:cNvPr id="5" name="Footer Placeholder 4">
            <a:extLst>
              <a:ext uri="{FF2B5EF4-FFF2-40B4-BE49-F238E27FC236}">
                <a16:creationId xmlns:a16="http://schemas.microsoft.com/office/drawing/2014/main" id="{151C8FD2-5E9F-93FC-79BB-DAA70787CC48}"/>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2CED0A71-CA47-E80B-4C20-58BFFD90348C}"/>
              </a:ext>
            </a:extLst>
          </p:cNvPr>
          <p:cNvSpPr txBox="1">
            <a:spLocks noGrp="1"/>
          </p:cNvSpPr>
          <p:nvPr>
            <p:ph type="sldNum" sz="quarter" idx="8"/>
          </p:nvPr>
        </p:nvSpPr>
        <p:spPr/>
        <p:txBody>
          <a:bodyPr/>
          <a:lstStyle>
            <a:lvl1pPr>
              <a:defRPr/>
            </a:lvl1pPr>
          </a:lstStyle>
          <a:p>
            <a:pPr lvl="0"/>
            <a:fld id="{EE7D98EF-EEB1-4DF7-94CE-714714F9F082}" type="slidenum">
              <a:t>‹#›</a:t>
            </a:fld>
            <a:endParaRPr lang="en-US"/>
          </a:p>
        </p:txBody>
      </p:sp>
    </p:spTree>
    <p:extLst>
      <p:ext uri="{BB962C8B-B14F-4D97-AF65-F5344CB8AC3E}">
        <p14:creationId xmlns:p14="http://schemas.microsoft.com/office/powerpoint/2010/main" val="165749301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323E-AEBC-59C8-D189-9226C240C25E}"/>
              </a:ext>
            </a:extLst>
          </p:cNvPr>
          <p:cNvSpPr txBox="1">
            <a:spLocks noGrp="1"/>
          </p:cNvSpPr>
          <p:nvPr>
            <p:ph type="title"/>
          </p:nvPr>
        </p:nvSpPr>
        <p:spPr>
          <a:xfrm>
            <a:off x="677332" y="2700863"/>
            <a:ext cx="8596667" cy="1826578"/>
          </a:xfrm>
        </p:spPr>
        <p:txBody>
          <a:bodyPr anchor="b"/>
          <a:lstStyle>
            <a:lvl1pPr>
              <a:defRPr sz="4000"/>
            </a:lvl1pPr>
          </a:lstStyle>
          <a:p>
            <a:pPr lvl="0"/>
            <a:r>
              <a:rPr lang="en-US"/>
              <a:t>Click to edit Master title style</a:t>
            </a:r>
          </a:p>
        </p:txBody>
      </p:sp>
      <p:sp>
        <p:nvSpPr>
          <p:cNvPr id="3" name="Text Placeholder 2">
            <a:extLst>
              <a:ext uri="{FF2B5EF4-FFF2-40B4-BE49-F238E27FC236}">
                <a16:creationId xmlns:a16="http://schemas.microsoft.com/office/drawing/2014/main" id="{1197F8B0-95A5-C426-EEAE-BC06FF47E388}"/>
              </a:ext>
            </a:extLst>
          </p:cNvPr>
          <p:cNvSpPr txBox="1">
            <a:spLocks noGrp="1"/>
          </p:cNvSpPr>
          <p:nvPr>
            <p:ph type="body" idx="1"/>
          </p:nvPr>
        </p:nvSpPr>
        <p:spPr>
          <a:xfrm>
            <a:off x="677332" y="4527450"/>
            <a:ext cx="8596667" cy="860395"/>
          </a:xfrm>
        </p:spPr>
        <p:txBody>
          <a:bodyPr/>
          <a:lstStyle>
            <a:lvl1pPr marL="0" indent="0">
              <a:buNone/>
              <a:defRPr sz="2000"/>
            </a:lvl1pPr>
          </a:lstStyle>
          <a:p>
            <a:pPr lvl="0"/>
            <a:r>
              <a:rPr lang="en-US"/>
              <a:t>Click to edit Master text styles</a:t>
            </a:r>
          </a:p>
        </p:txBody>
      </p:sp>
      <p:sp>
        <p:nvSpPr>
          <p:cNvPr id="4" name="Date Placeholder 3">
            <a:extLst>
              <a:ext uri="{FF2B5EF4-FFF2-40B4-BE49-F238E27FC236}">
                <a16:creationId xmlns:a16="http://schemas.microsoft.com/office/drawing/2014/main" id="{81811DC4-538B-09DA-DB26-7C6E2B57ACEE}"/>
              </a:ext>
            </a:extLst>
          </p:cNvPr>
          <p:cNvSpPr txBox="1">
            <a:spLocks noGrp="1"/>
          </p:cNvSpPr>
          <p:nvPr>
            <p:ph type="dt" sz="half" idx="7"/>
          </p:nvPr>
        </p:nvSpPr>
        <p:spPr/>
        <p:txBody>
          <a:bodyPr/>
          <a:lstStyle>
            <a:lvl1pPr>
              <a:defRPr/>
            </a:lvl1pPr>
          </a:lstStyle>
          <a:p>
            <a:pPr lvl="0"/>
            <a:fld id="{496571C9-AFB7-4DB9-9746-54713585DCBD}" type="datetime1">
              <a:rPr lang="en-US"/>
              <a:pPr lvl="0"/>
              <a:t>6/6/2024</a:t>
            </a:fld>
            <a:endParaRPr lang="en-US"/>
          </a:p>
        </p:txBody>
      </p:sp>
      <p:sp>
        <p:nvSpPr>
          <p:cNvPr id="5" name="Footer Placeholder 4">
            <a:extLst>
              <a:ext uri="{FF2B5EF4-FFF2-40B4-BE49-F238E27FC236}">
                <a16:creationId xmlns:a16="http://schemas.microsoft.com/office/drawing/2014/main" id="{533C3C58-685F-DF81-2D7F-4B5F1ABF7695}"/>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C84C831D-BD8A-0062-7B10-29A51A0660B7}"/>
              </a:ext>
            </a:extLst>
          </p:cNvPr>
          <p:cNvSpPr txBox="1">
            <a:spLocks noGrp="1"/>
          </p:cNvSpPr>
          <p:nvPr>
            <p:ph type="sldNum" sz="quarter" idx="8"/>
          </p:nvPr>
        </p:nvSpPr>
        <p:spPr/>
        <p:txBody>
          <a:bodyPr/>
          <a:lstStyle>
            <a:lvl1pPr>
              <a:defRPr/>
            </a:lvl1pPr>
          </a:lstStyle>
          <a:p>
            <a:pPr lvl="0"/>
            <a:fld id="{67155722-2F36-4018-A25B-F7DDBA9F1FC6}" type="slidenum">
              <a:t>‹#›</a:t>
            </a:fld>
            <a:endParaRPr lang="en-US"/>
          </a:p>
        </p:txBody>
      </p:sp>
    </p:spTree>
    <p:extLst>
      <p:ext uri="{BB962C8B-B14F-4D97-AF65-F5344CB8AC3E}">
        <p14:creationId xmlns:p14="http://schemas.microsoft.com/office/powerpoint/2010/main" val="662793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1867A-7AA4-4F35-A52A-1558DF59AC61}"/>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B184D9F4-6812-0D13-E1CB-2BC13BEEB970}"/>
              </a:ext>
            </a:extLst>
          </p:cNvPr>
          <p:cNvSpPr txBox="1">
            <a:spLocks noGrp="1"/>
          </p:cNvSpPr>
          <p:nvPr>
            <p:ph idx="1"/>
          </p:nvPr>
        </p:nvSpPr>
        <p:spPr>
          <a:xfrm>
            <a:off x="677332" y="2160590"/>
            <a:ext cx="4184038" cy="3880768"/>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4369A2-7B4F-9D9E-3046-BAD4AF26D423}"/>
              </a:ext>
            </a:extLst>
          </p:cNvPr>
          <p:cNvSpPr txBox="1">
            <a:spLocks noGrp="1"/>
          </p:cNvSpPr>
          <p:nvPr>
            <p:ph idx="2"/>
          </p:nvPr>
        </p:nvSpPr>
        <p:spPr>
          <a:xfrm>
            <a:off x="5089971" y="2160590"/>
            <a:ext cx="4184038" cy="3880768"/>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01FBA0-AC40-7A32-FBAF-18124E80E285}"/>
              </a:ext>
            </a:extLst>
          </p:cNvPr>
          <p:cNvSpPr txBox="1">
            <a:spLocks noGrp="1"/>
          </p:cNvSpPr>
          <p:nvPr>
            <p:ph type="dt" sz="half" idx="7"/>
          </p:nvPr>
        </p:nvSpPr>
        <p:spPr/>
        <p:txBody>
          <a:bodyPr/>
          <a:lstStyle>
            <a:lvl1pPr>
              <a:defRPr/>
            </a:lvl1pPr>
          </a:lstStyle>
          <a:p>
            <a:pPr lvl="0"/>
            <a:fld id="{563BA454-7399-4AEC-81FD-13A0746B76B7}" type="datetime1">
              <a:rPr lang="en-US"/>
              <a:pPr lvl="0"/>
              <a:t>6/6/2024</a:t>
            </a:fld>
            <a:endParaRPr lang="en-US"/>
          </a:p>
        </p:txBody>
      </p:sp>
      <p:sp>
        <p:nvSpPr>
          <p:cNvPr id="6" name="Footer Placeholder 5">
            <a:extLst>
              <a:ext uri="{FF2B5EF4-FFF2-40B4-BE49-F238E27FC236}">
                <a16:creationId xmlns:a16="http://schemas.microsoft.com/office/drawing/2014/main" id="{9556A588-C734-C405-AA13-1B54A6FBE541}"/>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7AB3C623-7562-AD1F-7D80-5B46ABC461F6}"/>
              </a:ext>
            </a:extLst>
          </p:cNvPr>
          <p:cNvSpPr txBox="1">
            <a:spLocks noGrp="1"/>
          </p:cNvSpPr>
          <p:nvPr>
            <p:ph type="sldNum" sz="quarter" idx="8"/>
          </p:nvPr>
        </p:nvSpPr>
        <p:spPr/>
        <p:txBody>
          <a:bodyPr/>
          <a:lstStyle>
            <a:lvl1pPr>
              <a:defRPr/>
            </a:lvl1pPr>
          </a:lstStyle>
          <a:p>
            <a:pPr lvl="0"/>
            <a:fld id="{8EA8B4C4-8549-407A-9A3B-59B411E6344E}" type="slidenum">
              <a:t>‹#›</a:t>
            </a:fld>
            <a:endParaRPr lang="en-US"/>
          </a:p>
        </p:txBody>
      </p:sp>
    </p:spTree>
    <p:extLst>
      <p:ext uri="{BB962C8B-B14F-4D97-AF65-F5344CB8AC3E}">
        <p14:creationId xmlns:p14="http://schemas.microsoft.com/office/powerpoint/2010/main" val="948484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1A2C1-9B07-9E6E-A599-AE515ECE586D}"/>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3E0A6CFE-8635-7A14-5DDB-1554BD4A4D25}"/>
              </a:ext>
            </a:extLst>
          </p:cNvPr>
          <p:cNvSpPr txBox="1">
            <a:spLocks noGrp="1"/>
          </p:cNvSpPr>
          <p:nvPr>
            <p:ph type="body" idx="1"/>
          </p:nvPr>
        </p:nvSpPr>
        <p:spPr>
          <a:xfrm>
            <a:off x="675741" y="2160983"/>
            <a:ext cx="4185620" cy="576264"/>
          </a:xfrm>
        </p:spPr>
        <p:txBody>
          <a:bodyPr anchor="b">
            <a:noAutofit/>
          </a:bodyPr>
          <a:lstStyle>
            <a:lvl1pPr marL="0" indent="0">
              <a:buNone/>
              <a:defRPr sz="2400"/>
            </a:lvl1pPr>
          </a:lstStyle>
          <a:p>
            <a:pPr lvl="0"/>
            <a:r>
              <a:rPr lang="en-US"/>
              <a:t>Click to edit Master text styles</a:t>
            </a:r>
          </a:p>
        </p:txBody>
      </p:sp>
      <p:sp>
        <p:nvSpPr>
          <p:cNvPr id="4" name="Content Placeholder 3">
            <a:extLst>
              <a:ext uri="{FF2B5EF4-FFF2-40B4-BE49-F238E27FC236}">
                <a16:creationId xmlns:a16="http://schemas.microsoft.com/office/drawing/2014/main" id="{D8321190-5C0C-EFA3-B799-7E8FFD4957D2}"/>
              </a:ext>
            </a:extLst>
          </p:cNvPr>
          <p:cNvSpPr txBox="1">
            <a:spLocks noGrp="1"/>
          </p:cNvSpPr>
          <p:nvPr>
            <p:ph idx="2"/>
          </p:nvPr>
        </p:nvSpPr>
        <p:spPr>
          <a:xfrm>
            <a:off x="675741" y="2737247"/>
            <a:ext cx="4185620" cy="3304120"/>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DA78D2-E970-ABB0-0266-C481B999BBC8}"/>
              </a:ext>
            </a:extLst>
          </p:cNvPr>
          <p:cNvSpPr txBox="1">
            <a:spLocks noGrp="1"/>
          </p:cNvSpPr>
          <p:nvPr>
            <p:ph type="body" idx="3"/>
          </p:nvPr>
        </p:nvSpPr>
        <p:spPr>
          <a:xfrm>
            <a:off x="5088379" y="2160983"/>
            <a:ext cx="4185620" cy="576264"/>
          </a:xfrm>
        </p:spPr>
        <p:txBody>
          <a:bodyPr anchor="b">
            <a:noAutofit/>
          </a:bodyPr>
          <a:lstStyle>
            <a:lvl1pPr marL="0" indent="0">
              <a:buNone/>
              <a:defRPr sz="2400"/>
            </a:lvl1pPr>
          </a:lstStyle>
          <a:p>
            <a:pPr lvl="0"/>
            <a:r>
              <a:rPr lang="en-US"/>
              <a:t>Click to edit Master text styles</a:t>
            </a:r>
          </a:p>
        </p:txBody>
      </p:sp>
      <p:sp>
        <p:nvSpPr>
          <p:cNvPr id="6" name="Content Placeholder 5">
            <a:extLst>
              <a:ext uri="{FF2B5EF4-FFF2-40B4-BE49-F238E27FC236}">
                <a16:creationId xmlns:a16="http://schemas.microsoft.com/office/drawing/2014/main" id="{7035090E-599A-B202-7A60-EA0B5E768049}"/>
              </a:ext>
            </a:extLst>
          </p:cNvPr>
          <p:cNvSpPr txBox="1">
            <a:spLocks noGrp="1"/>
          </p:cNvSpPr>
          <p:nvPr>
            <p:ph idx="4"/>
          </p:nvPr>
        </p:nvSpPr>
        <p:spPr>
          <a:xfrm>
            <a:off x="5088379" y="2737247"/>
            <a:ext cx="4185620" cy="3304120"/>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A91C1-08F0-F0BA-D603-A2C1F03D880D}"/>
              </a:ext>
            </a:extLst>
          </p:cNvPr>
          <p:cNvSpPr txBox="1">
            <a:spLocks noGrp="1"/>
          </p:cNvSpPr>
          <p:nvPr>
            <p:ph type="dt" sz="half" idx="7"/>
          </p:nvPr>
        </p:nvSpPr>
        <p:spPr/>
        <p:txBody>
          <a:bodyPr/>
          <a:lstStyle>
            <a:lvl1pPr>
              <a:defRPr/>
            </a:lvl1pPr>
          </a:lstStyle>
          <a:p>
            <a:pPr lvl="0"/>
            <a:fld id="{86DD14B1-4BC4-4528-8B06-5104B25FCD3C}" type="datetime1">
              <a:rPr lang="en-US"/>
              <a:pPr lvl="0"/>
              <a:t>6/6/2024</a:t>
            </a:fld>
            <a:endParaRPr lang="en-US"/>
          </a:p>
        </p:txBody>
      </p:sp>
      <p:sp>
        <p:nvSpPr>
          <p:cNvPr id="8" name="Footer Placeholder 7">
            <a:extLst>
              <a:ext uri="{FF2B5EF4-FFF2-40B4-BE49-F238E27FC236}">
                <a16:creationId xmlns:a16="http://schemas.microsoft.com/office/drawing/2014/main" id="{35E77969-8238-1560-D0FB-C44B4CD2DA4B}"/>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A5B50E89-EC5D-31AD-CFEA-E51975665C49}"/>
              </a:ext>
            </a:extLst>
          </p:cNvPr>
          <p:cNvSpPr txBox="1">
            <a:spLocks noGrp="1"/>
          </p:cNvSpPr>
          <p:nvPr>
            <p:ph type="sldNum" sz="quarter" idx="8"/>
          </p:nvPr>
        </p:nvSpPr>
        <p:spPr/>
        <p:txBody>
          <a:bodyPr/>
          <a:lstStyle>
            <a:lvl1pPr>
              <a:defRPr/>
            </a:lvl1pPr>
          </a:lstStyle>
          <a:p>
            <a:pPr lvl="0"/>
            <a:fld id="{DC38903D-0F84-451E-B33E-862CF4AC1788}" type="slidenum">
              <a:t>‹#›</a:t>
            </a:fld>
            <a:endParaRPr lang="en-US"/>
          </a:p>
        </p:txBody>
      </p:sp>
    </p:spTree>
    <p:extLst>
      <p:ext uri="{BB962C8B-B14F-4D97-AF65-F5344CB8AC3E}">
        <p14:creationId xmlns:p14="http://schemas.microsoft.com/office/powerpoint/2010/main" val="1974380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D07A5-E590-22BB-BA13-A6614BD7DEAE}"/>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36747FBD-EE34-A73D-771F-26800427C2F3}"/>
              </a:ext>
            </a:extLst>
          </p:cNvPr>
          <p:cNvSpPr txBox="1">
            <a:spLocks noGrp="1"/>
          </p:cNvSpPr>
          <p:nvPr>
            <p:ph type="dt" sz="half" idx="7"/>
          </p:nvPr>
        </p:nvSpPr>
        <p:spPr/>
        <p:txBody>
          <a:bodyPr/>
          <a:lstStyle>
            <a:lvl1pPr>
              <a:defRPr/>
            </a:lvl1pPr>
          </a:lstStyle>
          <a:p>
            <a:pPr lvl="0"/>
            <a:fld id="{0EEF4FC6-B921-4E6A-A1B2-F96E6EBBB1B9}" type="datetime1">
              <a:rPr lang="en-US"/>
              <a:pPr lvl="0"/>
              <a:t>6/6/2024</a:t>
            </a:fld>
            <a:endParaRPr lang="en-US"/>
          </a:p>
        </p:txBody>
      </p:sp>
      <p:sp>
        <p:nvSpPr>
          <p:cNvPr id="4" name="Footer Placeholder 3">
            <a:extLst>
              <a:ext uri="{FF2B5EF4-FFF2-40B4-BE49-F238E27FC236}">
                <a16:creationId xmlns:a16="http://schemas.microsoft.com/office/drawing/2014/main" id="{E57B94FC-DFC1-D477-3BE0-A766641065ED}"/>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72EAF5E6-9D74-7E70-3AF9-82349D8A522D}"/>
              </a:ext>
            </a:extLst>
          </p:cNvPr>
          <p:cNvSpPr txBox="1">
            <a:spLocks noGrp="1"/>
          </p:cNvSpPr>
          <p:nvPr>
            <p:ph type="sldNum" sz="quarter" idx="8"/>
          </p:nvPr>
        </p:nvSpPr>
        <p:spPr/>
        <p:txBody>
          <a:bodyPr/>
          <a:lstStyle>
            <a:lvl1pPr>
              <a:defRPr/>
            </a:lvl1pPr>
          </a:lstStyle>
          <a:p>
            <a:pPr lvl="0"/>
            <a:fld id="{05F35017-0426-4890-8A2A-7C34D4B99CD6}" type="slidenum">
              <a:t>‹#›</a:t>
            </a:fld>
            <a:endParaRPr lang="en-US"/>
          </a:p>
        </p:txBody>
      </p:sp>
    </p:spTree>
    <p:extLst>
      <p:ext uri="{BB962C8B-B14F-4D97-AF65-F5344CB8AC3E}">
        <p14:creationId xmlns:p14="http://schemas.microsoft.com/office/powerpoint/2010/main" val="4178858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0AA591-B9D7-085E-D654-93A69E3FB3D4}"/>
              </a:ext>
            </a:extLst>
          </p:cNvPr>
          <p:cNvSpPr txBox="1">
            <a:spLocks noGrp="1"/>
          </p:cNvSpPr>
          <p:nvPr>
            <p:ph type="dt" sz="half" idx="7"/>
          </p:nvPr>
        </p:nvSpPr>
        <p:spPr/>
        <p:txBody>
          <a:bodyPr/>
          <a:lstStyle>
            <a:lvl1pPr>
              <a:defRPr/>
            </a:lvl1pPr>
          </a:lstStyle>
          <a:p>
            <a:pPr lvl="0"/>
            <a:fld id="{607C094B-8518-4271-8DF9-773763DC5EE4}" type="datetime1">
              <a:rPr lang="en-US"/>
              <a:pPr lvl="0"/>
              <a:t>6/6/2024</a:t>
            </a:fld>
            <a:endParaRPr lang="en-US"/>
          </a:p>
        </p:txBody>
      </p:sp>
      <p:sp>
        <p:nvSpPr>
          <p:cNvPr id="3" name="Footer Placeholder 2">
            <a:extLst>
              <a:ext uri="{FF2B5EF4-FFF2-40B4-BE49-F238E27FC236}">
                <a16:creationId xmlns:a16="http://schemas.microsoft.com/office/drawing/2014/main" id="{FE077740-7016-F629-13E8-8C8EB489185B}"/>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E3809A1C-3550-8E89-8F3C-A60AE9203A9E}"/>
              </a:ext>
            </a:extLst>
          </p:cNvPr>
          <p:cNvSpPr txBox="1">
            <a:spLocks noGrp="1"/>
          </p:cNvSpPr>
          <p:nvPr>
            <p:ph type="sldNum" sz="quarter" idx="8"/>
          </p:nvPr>
        </p:nvSpPr>
        <p:spPr/>
        <p:txBody>
          <a:bodyPr/>
          <a:lstStyle>
            <a:lvl1pPr>
              <a:defRPr/>
            </a:lvl1pPr>
          </a:lstStyle>
          <a:p>
            <a:pPr lvl="0"/>
            <a:fld id="{96A0D6EB-A771-4BD4-B5CF-DD4C686B38A9}" type="slidenum">
              <a:t>‹#›</a:t>
            </a:fld>
            <a:endParaRPr lang="en-US"/>
          </a:p>
        </p:txBody>
      </p:sp>
    </p:spTree>
    <p:extLst>
      <p:ext uri="{BB962C8B-B14F-4D97-AF65-F5344CB8AC3E}">
        <p14:creationId xmlns:p14="http://schemas.microsoft.com/office/powerpoint/2010/main" val="78598050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541EE-F943-974B-4889-D0AAAC303346}"/>
              </a:ext>
            </a:extLst>
          </p:cNvPr>
          <p:cNvSpPr txBox="1">
            <a:spLocks noGrp="1"/>
          </p:cNvSpPr>
          <p:nvPr>
            <p:ph type="title"/>
          </p:nvPr>
        </p:nvSpPr>
        <p:spPr>
          <a:xfrm>
            <a:off x="677332" y="1498601"/>
            <a:ext cx="3854525" cy="1278468"/>
          </a:xfrm>
        </p:spPr>
        <p:txBody>
          <a:bodyPr anchor="b"/>
          <a:lstStyle>
            <a:lvl1pPr>
              <a:defRPr sz="2000"/>
            </a:lvl1pPr>
          </a:lstStyle>
          <a:p>
            <a:pPr lvl="0"/>
            <a:r>
              <a:rPr lang="en-US"/>
              <a:t>Click to edit Master title style</a:t>
            </a:r>
          </a:p>
        </p:txBody>
      </p:sp>
      <p:sp>
        <p:nvSpPr>
          <p:cNvPr id="3" name="Content Placeholder 2">
            <a:extLst>
              <a:ext uri="{FF2B5EF4-FFF2-40B4-BE49-F238E27FC236}">
                <a16:creationId xmlns:a16="http://schemas.microsoft.com/office/drawing/2014/main" id="{F21DEE8E-A0B9-07A5-B2B2-DAE43FE639A8}"/>
              </a:ext>
            </a:extLst>
          </p:cNvPr>
          <p:cNvSpPr txBox="1">
            <a:spLocks noGrp="1"/>
          </p:cNvSpPr>
          <p:nvPr>
            <p:ph idx="1"/>
          </p:nvPr>
        </p:nvSpPr>
        <p:spPr>
          <a:xfrm>
            <a:off x="4760457" y="514926"/>
            <a:ext cx="4513542" cy="5526432"/>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F1EA04-2DA5-7FB7-52A3-DF43D2C734B7}"/>
              </a:ext>
            </a:extLst>
          </p:cNvPr>
          <p:cNvSpPr txBox="1">
            <a:spLocks noGrp="1"/>
          </p:cNvSpPr>
          <p:nvPr>
            <p:ph type="body" idx="2"/>
          </p:nvPr>
        </p:nvSpPr>
        <p:spPr>
          <a:xfrm>
            <a:off x="677332" y="2777069"/>
            <a:ext cx="3854525" cy="2584451"/>
          </a:xfrm>
        </p:spPr>
        <p:txBody>
          <a:bodyPr/>
          <a:lstStyle>
            <a:lvl1pPr marL="0" indent="0">
              <a:buNone/>
              <a:defRPr sz="1400"/>
            </a:lvl1pPr>
          </a:lstStyle>
          <a:p>
            <a:pPr lvl="0"/>
            <a:r>
              <a:rPr lang="en-US"/>
              <a:t>Click to edit Master text styles</a:t>
            </a:r>
          </a:p>
        </p:txBody>
      </p:sp>
      <p:sp>
        <p:nvSpPr>
          <p:cNvPr id="5" name="Date Placeholder 4">
            <a:extLst>
              <a:ext uri="{FF2B5EF4-FFF2-40B4-BE49-F238E27FC236}">
                <a16:creationId xmlns:a16="http://schemas.microsoft.com/office/drawing/2014/main" id="{0FE75F83-0C5E-B79A-89C5-1873D2BA62C6}"/>
              </a:ext>
            </a:extLst>
          </p:cNvPr>
          <p:cNvSpPr txBox="1">
            <a:spLocks noGrp="1"/>
          </p:cNvSpPr>
          <p:nvPr>
            <p:ph type="dt" sz="half" idx="7"/>
          </p:nvPr>
        </p:nvSpPr>
        <p:spPr/>
        <p:txBody>
          <a:bodyPr/>
          <a:lstStyle>
            <a:lvl1pPr>
              <a:defRPr/>
            </a:lvl1pPr>
          </a:lstStyle>
          <a:p>
            <a:pPr lvl="0"/>
            <a:fld id="{B9BEFB56-9287-4D12-890B-9CBB75B034AA}" type="datetime1">
              <a:rPr lang="en-US"/>
              <a:pPr lvl="0"/>
              <a:t>6/6/2024</a:t>
            </a:fld>
            <a:endParaRPr lang="en-US"/>
          </a:p>
        </p:txBody>
      </p:sp>
      <p:sp>
        <p:nvSpPr>
          <p:cNvPr id="6" name="Footer Placeholder 5">
            <a:extLst>
              <a:ext uri="{FF2B5EF4-FFF2-40B4-BE49-F238E27FC236}">
                <a16:creationId xmlns:a16="http://schemas.microsoft.com/office/drawing/2014/main" id="{C1520DFB-EE0C-0E94-4104-54E57DC894DB}"/>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ED056F98-8510-9470-8A81-BD872776BD5E}"/>
              </a:ext>
            </a:extLst>
          </p:cNvPr>
          <p:cNvSpPr txBox="1">
            <a:spLocks noGrp="1"/>
          </p:cNvSpPr>
          <p:nvPr>
            <p:ph type="sldNum" sz="quarter" idx="8"/>
          </p:nvPr>
        </p:nvSpPr>
        <p:spPr/>
        <p:txBody>
          <a:bodyPr/>
          <a:lstStyle>
            <a:lvl1pPr>
              <a:defRPr/>
            </a:lvl1pPr>
          </a:lstStyle>
          <a:p>
            <a:pPr lvl="0"/>
            <a:fld id="{E0A32CC4-6FEE-4E12-AFD4-DDA15504C3C8}" type="slidenum">
              <a:t>‹#›</a:t>
            </a:fld>
            <a:endParaRPr lang="en-US"/>
          </a:p>
        </p:txBody>
      </p:sp>
    </p:spTree>
    <p:extLst>
      <p:ext uri="{BB962C8B-B14F-4D97-AF65-F5344CB8AC3E}">
        <p14:creationId xmlns:p14="http://schemas.microsoft.com/office/powerpoint/2010/main" val="95524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083A7-233F-FA9B-7427-850FBB9DA328}"/>
              </a:ext>
            </a:extLst>
          </p:cNvPr>
          <p:cNvSpPr txBox="1">
            <a:spLocks noGrp="1"/>
          </p:cNvSpPr>
          <p:nvPr>
            <p:ph type="title"/>
          </p:nvPr>
        </p:nvSpPr>
        <p:spPr>
          <a:xfrm>
            <a:off x="677332" y="4800600"/>
            <a:ext cx="8596667" cy="566735"/>
          </a:xfrm>
        </p:spPr>
        <p:txBody>
          <a:bodyPr anchor="b"/>
          <a:lstStyle>
            <a:lvl1pPr>
              <a:defRPr sz="2400"/>
            </a:lvl1pPr>
          </a:lstStyle>
          <a:p>
            <a:pPr lvl="0"/>
            <a:r>
              <a:rPr lang="en-US"/>
              <a:t>Click to edit Master title style</a:t>
            </a:r>
          </a:p>
        </p:txBody>
      </p:sp>
      <p:sp>
        <p:nvSpPr>
          <p:cNvPr id="3" name="Picture Placeholder 2">
            <a:extLst>
              <a:ext uri="{FF2B5EF4-FFF2-40B4-BE49-F238E27FC236}">
                <a16:creationId xmlns:a16="http://schemas.microsoft.com/office/drawing/2014/main" id="{76167917-252A-AA9C-56F0-104279F06AC2}"/>
              </a:ext>
            </a:extLst>
          </p:cNvPr>
          <p:cNvSpPr txBox="1">
            <a:spLocks noGrp="1"/>
          </p:cNvSpPr>
          <p:nvPr>
            <p:ph type="pic" idx="1"/>
          </p:nvPr>
        </p:nvSpPr>
        <p:spPr>
          <a:xfrm>
            <a:off x="677332" y="609603"/>
            <a:ext cx="8596667" cy="3845719"/>
          </a:xfrm>
        </p:spPr>
        <p:txBody>
          <a:bodyPr anchorCtr="1"/>
          <a:lstStyle>
            <a:lvl1pPr marL="0" indent="0" algn="ctr">
              <a:buNone/>
              <a:defRPr sz="1600"/>
            </a:lvl1pPr>
          </a:lstStyle>
          <a:p>
            <a:pPr lvl="0"/>
            <a:r>
              <a:rPr lang="en-US"/>
              <a:t>Click icon to add picture</a:t>
            </a:r>
          </a:p>
        </p:txBody>
      </p:sp>
      <p:sp>
        <p:nvSpPr>
          <p:cNvPr id="4" name="Text Placeholder 3">
            <a:extLst>
              <a:ext uri="{FF2B5EF4-FFF2-40B4-BE49-F238E27FC236}">
                <a16:creationId xmlns:a16="http://schemas.microsoft.com/office/drawing/2014/main" id="{C05F1DB8-B8CA-32E0-38B9-AF8D1FB4E1DC}"/>
              </a:ext>
            </a:extLst>
          </p:cNvPr>
          <p:cNvSpPr txBox="1">
            <a:spLocks noGrp="1"/>
          </p:cNvSpPr>
          <p:nvPr>
            <p:ph type="body" idx="2"/>
          </p:nvPr>
        </p:nvSpPr>
        <p:spPr>
          <a:xfrm>
            <a:off x="677332" y="5367335"/>
            <a:ext cx="8596667" cy="674022"/>
          </a:xfrm>
        </p:spPr>
        <p:txBody>
          <a:bodyPr/>
          <a:lstStyle>
            <a:lvl1pPr marL="0" indent="0">
              <a:buNone/>
              <a:defRPr sz="1200"/>
            </a:lvl1pPr>
          </a:lstStyle>
          <a:p>
            <a:pPr lvl="0"/>
            <a:r>
              <a:rPr lang="en-US"/>
              <a:t>Click to edit Master text styles</a:t>
            </a:r>
          </a:p>
        </p:txBody>
      </p:sp>
      <p:sp>
        <p:nvSpPr>
          <p:cNvPr id="5" name="Date Placeholder 4">
            <a:extLst>
              <a:ext uri="{FF2B5EF4-FFF2-40B4-BE49-F238E27FC236}">
                <a16:creationId xmlns:a16="http://schemas.microsoft.com/office/drawing/2014/main" id="{46625D14-AB40-3AA7-E1A6-A02A2C2CCDA5}"/>
              </a:ext>
            </a:extLst>
          </p:cNvPr>
          <p:cNvSpPr txBox="1">
            <a:spLocks noGrp="1"/>
          </p:cNvSpPr>
          <p:nvPr>
            <p:ph type="dt" sz="half" idx="7"/>
          </p:nvPr>
        </p:nvSpPr>
        <p:spPr/>
        <p:txBody>
          <a:bodyPr/>
          <a:lstStyle>
            <a:lvl1pPr>
              <a:defRPr/>
            </a:lvl1pPr>
          </a:lstStyle>
          <a:p>
            <a:pPr lvl="0"/>
            <a:fld id="{628DABFF-57FE-4F26-8238-3FFFBADFC3FA}" type="datetime1">
              <a:rPr lang="en-US"/>
              <a:pPr lvl="0"/>
              <a:t>6/6/2024</a:t>
            </a:fld>
            <a:endParaRPr lang="en-US"/>
          </a:p>
        </p:txBody>
      </p:sp>
      <p:sp>
        <p:nvSpPr>
          <p:cNvPr id="6" name="Footer Placeholder 5">
            <a:extLst>
              <a:ext uri="{FF2B5EF4-FFF2-40B4-BE49-F238E27FC236}">
                <a16:creationId xmlns:a16="http://schemas.microsoft.com/office/drawing/2014/main" id="{3F27F33B-DCA0-6558-25B4-B7115041C4BD}"/>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0A8C9F69-B485-0B5A-C007-DBE078D9DFDF}"/>
              </a:ext>
            </a:extLst>
          </p:cNvPr>
          <p:cNvSpPr txBox="1">
            <a:spLocks noGrp="1"/>
          </p:cNvSpPr>
          <p:nvPr>
            <p:ph type="sldNum" sz="quarter" idx="8"/>
          </p:nvPr>
        </p:nvSpPr>
        <p:spPr/>
        <p:txBody>
          <a:bodyPr/>
          <a:lstStyle>
            <a:lvl1pPr>
              <a:defRPr/>
            </a:lvl1pPr>
          </a:lstStyle>
          <a:p>
            <a:pPr lvl="0"/>
            <a:fld id="{443A706F-7AEB-4725-A93B-B8708F5C3BE9}" type="slidenum">
              <a:t>‹#›</a:t>
            </a:fld>
            <a:endParaRPr lang="en-US"/>
          </a:p>
        </p:txBody>
      </p:sp>
    </p:spTree>
    <p:extLst>
      <p:ext uri="{BB962C8B-B14F-4D97-AF65-F5344CB8AC3E}">
        <p14:creationId xmlns:p14="http://schemas.microsoft.com/office/powerpoint/2010/main" val="1049329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C3C43"/>
        </a:solidFill>
        <a:effectLst/>
      </p:bgPr>
    </p:bg>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0AD0870-530B-3AE8-6542-1EE0C0BA1A8E}"/>
              </a:ext>
            </a:extLst>
          </p:cNvPr>
          <p:cNvGrpSpPr/>
          <p:nvPr/>
        </p:nvGrpSpPr>
        <p:grpSpPr>
          <a:xfrm>
            <a:off x="0" y="-8467"/>
            <a:ext cx="12192005" cy="6866467"/>
            <a:chOff x="0" y="-8467"/>
            <a:chExt cx="12192005" cy="6866467"/>
          </a:xfrm>
        </p:grpSpPr>
        <p:cxnSp>
          <p:nvCxnSpPr>
            <p:cNvPr id="3" name="Straight Connector 19">
              <a:extLst>
                <a:ext uri="{FF2B5EF4-FFF2-40B4-BE49-F238E27FC236}">
                  <a16:creationId xmlns:a16="http://schemas.microsoft.com/office/drawing/2014/main" id="{29D3CCCE-82A3-4AF2-E05E-010C2ADFDBAD}"/>
                </a:ext>
              </a:extLst>
            </p:cNvPr>
            <p:cNvCxnSpPr/>
            <p:nvPr/>
          </p:nvCxnSpPr>
          <p:spPr>
            <a:xfrm>
              <a:off x="9371008" y="0"/>
              <a:ext cx="1219207" cy="6858000"/>
            </a:xfrm>
            <a:prstGeom prst="straightConnector1">
              <a:avLst/>
            </a:prstGeom>
            <a:noFill/>
            <a:ln w="9528" cap="rnd">
              <a:solidFill>
                <a:srgbClr val="262626"/>
              </a:solidFill>
              <a:prstDash val="solid"/>
              <a:miter/>
            </a:ln>
          </p:spPr>
        </p:cxnSp>
        <p:cxnSp>
          <p:nvCxnSpPr>
            <p:cNvPr id="4" name="Straight Connector 20">
              <a:extLst>
                <a:ext uri="{FF2B5EF4-FFF2-40B4-BE49-F238E27FC236}">
                  <a16:creationId xmlns:a16="http://schemas.microsoft.com/office/drawing/2014/main" id="{7E9ACDF2-19C7-FF07-128C-7858104538A2}"/>
                </a:ext>
              </a:extLst>
            </p:cNvPr>
            <p:cNvCxnSpPr/>
            <p:nvPr/>
          </p:nvCxnSpPr>
          <p:spPr>
            <a:xfrm flipH="1">
              <a:off x="7425266" y="3681410"/>
              <a:ext cx="4763557" cy="3176590"/>
            </a:xfrm>
            <a:prstGeom prst="straightConnector1">
              <a:avLst/>
            </a:prstGeom>
            <a:noFill/>
            <a:ln w="9528" cap="rnd">
              <a:solidFill>
                <a:srgbClr val="262626"/>
              </a:solidFill>
              <a:prstDash val="solid"/>
              <a:miter/>
            </a:ln>
          </p:spPr>
        </p:cxnSp>
        <p:sp>
          <p:nvSpPr>
            <p:cNvPr id="5" name="Rectangle 23">
              <a:extLst>
                <a:ext uri="{FF2B5EF4-FFF2-40B4-BE49-F238E27FC236}">
                  <a16:creationId xmlns:a16="http://schemas.microsoft.com/office/drawing/2014/main" id="{02B02BAF-935E-947F-99CD-01EC1F8684D3}"/>
                </a:ext>
              </a:extLst>
            </p:cNvPr>
            <p:cNvSpPr/>
            <p:nvPr/>
          </p:nvSpPr>
          <p:spPr>
            <a:xfrm>
              <a:off x="9181472" y="-8467"/>
              <a:ext cx="3007351" cy="6866467"/>
            </a:xfrm>
            <a:custGeom>
              <a:avLst/>
              <a:gdLst>
                <a:gd name="f0" fmla="val w"/>
                <a:gd name="f1" fmla="val h"/>
                <a:gd name="f2" fmla="val 0"/>
                <a:gd name="f3" fmla="val 3007349"/>
                <a:gd name="f4" fmla="val 6866467"/>
                <a:gd name="f5" fmla="val 2045532"/>
                <a:gd name="f6" fmla="*/ f0 1 3007349"/>
                <a:gd name="f7" fmla="*/ f1 1 6866467"/>
                <a:gd name="f8" fmla="+- f4 0 f2"/>
                <a:gd name="f9" fmla="+- f3 0 f2"/>
                <a:gd name="f10" fmla="*/ f9 1 3007349"/>
                <a:gd name="f11" fmla="*/ f8 1 6866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007349" h="6866467">
                  <a:moveTo>
                    <a:pt x="f5" y="f2"/>
                  </a:moveTo>
                  <a:lnTo>
                    <a:pt x="f3" y="f2"/>
                  </a:lnTo>
                  <a:lnTo>
                    <a:pt x="f3" y="f4"/>
                  </a:lnTo>
                  <a:lnTo>
                    <a:pt x="f2" y="f4"/>
                  </a:lnTo>
                  <a:lnTo>
                    <a:pt x="f5" y="f2"/>
                  </a:lnTo>
                  <a:close/>
                </a:path>
              </a:pathLst>
            </a:custGeom>
            <a:solidFill>
              <a:srgbClr val="90C226">
                <a:alpha val="3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6" name="Rectangle 25">
              <a:extLst>
                <a:ext uri="{FF2B5EF4-FFF2-40B4-BE49-F238E27FC236}">
                  <a16:creationId xmlns:a16="http://schemas.microsoft.com/office/drawing/2014/main" id="{82706739-D503-844E-B2AE-B5948E4D0B3E}"/>
                </a:ext>
              </a:extLst>
            </p:cNvPr>
            <p:cNvSpPr/>
            <p:nvPr/>
          </p:nvSpPr>
          <p:spPr>
            <a:xfrm>
              <a:off x="9603440" y="-8467"/>
              <a:ext cx="2588556" cy="6866467"/>
            </a:xfrm>
            <a:custGeom>
              <a:avLst/>
              <a:gdLst>
                <a:gd name="f0" fmla="val w"/>
                <a:gd name="f1" fmla="val h"/>
                <a:gd name="f2" fmla="val 0"/>
                <a:gd name="f3" fmla="val 2573311"/>
                <a:gd name="f4" fmla="val 6866467"/>
                <a:gd name="f5" fmla="val 1202336"/>
                <a:gd name="f6" fmla="*/ f0 1 2573311"/>
                <a:gd name="f7" fmla="*/ f1 1 6866467"/>
                <a:gd name="f8" fmla="+- f4 0 f2"/>
                <a:gd name="f9" fmla="+- f3 0 f2"/>
                <a:gd name="f10" fmla="*/ f9 1 2573311"/>
                <a:gd name="f11" fmla="*/ f8 1 6866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573311" h="6866467">
                  <a:moveTo>
                    <a:pt x="f2" y="f2"/>
                  </a:moveTo>
                  <a:lnTo>
                    <a:pt x="f3" y="f2"/>
                  </a:lnTo>
                  <a:lnTo>
                    <a:pt x="f3" y="f4"/>
                  </a:lnTo>
                  <a:lnTo>
                    <a:pt x="f5" y="f4"/>
                  </a:lnTo>
                  <a:lnTo>
                    <a:pt x="f2" y="f2"/>
                  </a:lnTo>
                  <a:close/>
                </a:path>
              </a:pathLst>
            </a:custGeom>
            <a:solidFill>
              <a:srgbClr val="90C226">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7" name="Isosceles Triangle 23">
              <a:extLst>
                <a:ext uri="{FF2B5EF4-FFF2-40B4-BE49-F238E27FC236}">
                  <a16:creationId xmlns:a16="http://schemas.microsoft.com/office/drawing/2014/main" id="{CC758CBE-5D38-A582-2A7A-1CDCD686300A}"/>
                </a:ext>
              </a:extLst>
            </p:cNvPr>
            <p:cNvSpPr/>
            <p:nvPr/>
          </p:nvSpPr>
          <p:spPr>
            <a:xfrm>
              <a:off x="8932334" y="3047996"/>
              <a:ext cx="3259671" cy="3810003"/>
            </a:xfrm>
            <a:custGeom>
              <a:avLst/>
              <a:gdLst>
                <a:gd name="f0" fmla="val 10800000"/>
                <a:gd name="f1" fmla="val 5400000"/>
                <a:gd name="f2" fmla="val 180"/>
                <a:gd name="f3" fmla="val w"/>
                <a:gd name="f4" fmla="val h"/>
                <a:gd name="f5" fmla="val ss"/>
                <a:gd name="f6" fmla="val 0"/>
                <a:gd name="f7" fmla="val 10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54A021">
                <a:alpha val="72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8" name="Rectangle 27">
              <a:extLst>
                <a:ext uri="{FF2B5EF4-FFF2-40B4-BE49-F238E27FC236}">
                  <a16:creationId xmlns:a16="http://schemas.microsoft.com/office/drawing/2014/main" id="{98A09350-EF88-2095-40D1-BBDFDD951201}"/>
                </a:ext>
              </a:extLst>
            </p:cNvPr>
            <p:cNvSpPr/>
            <p:nvPr/>
          </p:nvSpPr>
          <p:spPr>
            <a:xfrm>
              <a:off x="9334496" y="-8467"/>
              <a:ext cx="2854327" cy="6866467"/>
            </a:xfrm>
            <a:custGeom>
              <a:avLst/>
              <a:gdLst>
                <a:gd name="f0" fmla="val w"/>
                <a:gd name="f1" fmla="val h"/>
                <a:gd name="f2" fmla="val 0"/>
                <a:gd name="f3" fmla="val 2858013"/>
                <a:gd name="f4" fmla="val 6866467"/>
                <a:gd name="f5" fmla="val 2473942"/>
                <a:gd name="f6" fmla="*/ f0 1 2858013"/>
                <a:gd name="f7" fmla="*/ f1 1 6866467"/>
                <a:gd name="f8" fmla="+- f4 0 f2"/>
                <a:gd name="f9" fmla="+- f3 0 f2"/>
                <a:gd name="f10" fmla="*/ f9 1 2858013"/>
                <a:gd name="f11" fmla="*/ f8 1 6866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858013" h="6866467">
                  <a:moveTo>
                    <a:pt x="f2" y="f2"/>
                  </a:moveTo>
                  <a:lnTo>
                    <a:pt x="f3" y="f2"/>
                  </a:lnTo>
                  <a:lnTo>
                    <a:pt x="f3" y="f4"/>
                  </a:lnTo>
                  <a:lnTo>
                    <a:pt x="f5" y="f4"/>
                  </a:lnTo>
                  <a:lnTo>
                    <a:pt x="f2" y="f2"/>
                  </a:lnTo>
                  <a:close/>
                </a:path>
              </a:pathLst>
            </a:custGeom>
            <a:solidFill>
              <a:srgbClr val="3F7819">
                <a:alpha val="7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9" name="Rectangle 28">
              <a:extLst>
                <a:ext uri="{FF2B5EF4-FFF2-40B4-BE49-F238E27FC236}">
                  <a16:creationId xmlns:a16="http://schemas.microsoft.com/office/drawing/2014/main" id="{F0C69538-6448-7234-EA57-2EFBA06FF3AC}"/>
                </a:ext>
              </a:extLst>
            </p:cNvPr>
            <p:cNvSpPr/>
            <p:nvPr/>
          </p:nvSpPr>
          <p:spPr>
            <a:xfrm>
              <a:off x="10898733" y="-8467"/>
              <a:ext cx="1290090" cy="6866467"/>
            </a:xfrm>
            <a:custGeom>
              <a:avLst/>
              <a:gdLst>
                <a:gd name="f0" fmla="val w"/>
                <a:gd name="f1" fmla="val h"/>
                <a:gd name="f2" fmla="val 0"/>
                <a:gd name="f3" fmla="val 1290094"/>
                <a:gd name="f4" fmla="val 6858000"/>
                <a:gd name="f5" fmla="val 1019735"/>
                <a:gd name="f6" fmla="*/ f0 1 1290094"/>
                <a:gd name="f7" fmla="*/ f1 1 6858000"/>
                <a:gd name="f8" fmla="+- f4 0 f2"/>
                <a:gd name="f9" fmla="+- f3 0 f2"/>
                <a:gd name="f10" fmla="*/ f9 1 1290094"/>
                <a:gd name="f11" fmla="*/ f8 1 6858000"/>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90094" h="6858000">
                  <a:moveTo>
                    <a:pt x="f5" y="f2"/>
                  </a:moveTo>
                  <a:lnTo>
                    <a:pt x="f3" y="f2"/>
                  </a:lnTo>
                  <a:lnTo>
                    <a:pt x="f3" y="f4"/>
                  </a:lnTo>
                  <a:lnTo>
                    <a:pt x="f2" y="f4"/>
                  </a:lnTo>
                  <a:lnTo>
                    <a:pt x="f5" y="f2"/>
                  </a:lnTo>
                  <a:close/>
                </a:path>
              </a:pathLst>
            </a:custGeom>
            <a:solidFill>
              <a:srgbClr val="C0E474">
                <a:alpha val="7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10" name="Rectangle 29">
              <a:extLst>
                <a:ext uri="{FF2B5EF4-FFF2-40B4-BE49-F238E27FC236}">
                  <a16:creationId xmlns:a16="http://schemas.microsoft.com/office/drawing/2014/main" id="{2D517366-7369-5C03-D510-5B31EE5FA159}"/>
                </a:ext>
              </a:extLst>
            </p:cNvPr>
            <p:cNvSpPr/>
            <p:nvPr/>
          </p:nvSpPr>
          <p:spPr>
            <a:xfrm>
              <a:off x="10938994" y="-8467"/>
              <a:ext cx="1249829" cy="6866467"/>
            </a:xfrm>
            <a:custGeom>
              <a:avLst/>
              <a:gdLst>
                <a:gd name="f0" fmla="val w"/>
                <a:gd name="f1" fmla="val h"/>
                <a:gd name="f2" fmla="val 0"/>
                <a:gd name="f3" fmla="val 1249825"/>
                <a:gd name="f4" fmla="val 6858000"/>
                <a:gd name="f5" fmla="val 1109382"/>
                <a:gd name="f6" fmla="*/ f0 1 1249825"/>
                <a:gd name="f7" fmla="*/ f1 1 6858000"/>
                <a:gd name="f8" fmla="+- f4 0 f2"/>
                <a:gd name="f9" fmla="+- f3 0 f2"/>
                <a:gd name="f10" fmla="*/ f9 1 1249825"/>
                <a:gd name="f11" fmla="*/ f8 1 6858000"/>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49825" h="6858000">
                  <a:moveTo>
                    <a:pt x="f2" y="f2"/>
                  </a:moveTo>
                  <a:lnTo>
                    <a:pt x="f3" y="f2"/>
                  </a:lnTo>
                  <a:lnTo>
                    <a:pt x="f3" y="f4"/>
                  </a:lnTo>
                  <a:lnTo>
                    <a:pt x="f5" y="f4"/>
                  </a:lnTo>
                  <a:lnTo>
                    <a:pt x="f2" y="f2"/>
                  </a:lnTo>
                  <a:close/>
                </a:path>
              </a:pathLst>
            </a:custGeom>
            <a:solidFill>
              <a:srgbClr val="90C226">
                <a:alpha val="65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11" name="Isosceles Triangle 27">
              <a:extLst>
                <a:ext uri="{FF2B5EF4-FFF2-40B4-BE49-F238E27FC236}">
                  <a16:creationId xmlns:a16="http://schemas.microsoft.com/office/drawing/2014/main" id="{4FAD03EC-71CA-5D42-6B17-2E676FE1EF6E}"/>
                </a:ext>
              </a:extLst>
            </p:cNvPr>
            <p:cNvSpPr/>
            <p:nvPr/>
          </p:nvSpPr>
          <p:spPr>
            <a:xfrm>
              <a:off x="10371664" y="3589870"/>
              <a:ext cx="1817159" cy="3268129"/>
            </a:xfrm>
            <a:custGeom>
              <a:avLst/>
              <a:gdLst>
                <a:gd name="f0" fmla="val 10800000"/>
                <a:gd name="f1" fmla="val 5400000"/>
                <a:gd name="f2" fmla="val 180"/>
                <a:gd name="f3" fmla="val w"/>
                <a:gd name="f4" fmla="val h"/>
                <a:gd name="f5" fmla="val ss"/>
                <a:gd name="f6" fmla="val 0"/>
                <a:gd name="f7" fmla="val 10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90C226">
                <a:alpha val="8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sp>
          <p:nvSpPr>
            <p:cNvPr id="12" name="Isosceles Triangle 28">
              <a:extLst>
                <a:ext uri="{FF2B5EF4-FFF2-40B4-BE49-F238E27FC236}">
                  <a16:creationId xmlns:a16="http://schemas.microsoft.com/office/drawing/2014/main" id="{3EDC24B2-150D-F687-8908-C6066D5B2C3B}"/>
                </a:ext>
              </a:extLst>
            </p:cNvPr>
            <p:cNvSpPr/>
            <p:nvPr/>
          </p:nvSpPr>
          <p:spPr>
            <a:xfrm>
              <a:off x="0" y="4013201"/>
              <a:ext cx="448732" cy="2844798"/>
            </a:xfrm>
            <a:custGeom>
              <a:avLst/>
              <a:gdLst>
                <a:gd name="f0" fmla="val 10800000"/>
                <a:gd name="f1" fmla="val 5400000"/>
                <a:gd name="f2" fmla="val 180"/>
                <a:gd name="f3" fmla="val w"/>
                <a:gd name="f4" fmla="val h"/>
                <a:gd name="f5" fmla="val ss"/>
                <a:gd name="f6" fmla="val 0"/>
                <a:gd name="f7" fmla="+- 0 0 -360"/>
                <a:gd name="f8" fmla="+- 0 0 -270"/>
                <a:gd name="f9" fmla="+- 0 0 -180"/>
                <a:gd name="f10" fmla="+- 0 0 -90"/>
                <a:gd name="f11" fmla="abs f3"/>
                <a:gd name="f12" fmla="abs f4"/>
                <a:gd name="f13" fmla="abs f5"/>
                <a:gd name="f14" fmla="*/ f7 f0 1"/>
                <a:gd name="f15" fmla="*/ f8 f0 1"/>
                <a:gd name="f16" fmla="*/ f9 f0 1"/>
                <a:gd name="f17" fmla="*/ f10 f0 1"/>
                <a:gd name="f18" fmla="?: f11 f3 1"/>
                <a:gd name="f19" fmla="?: f12 f4 1"/>
                <a:gd name="f20" fmla="?: f13 f5 1"/>
                <a:gd name="f21" fmla="*/ f14 1 f2"/>
                <a:gd name="f22" fmla="*/ f15 1 f2"/>
                <a:gd name="f23" fmla="*/ f16 1 f2"/>
                <a:gd name="f24" fmla="*/ f17 1 f2"/>
                <a:gd name="f25" fmla="*/ f18 1 21600"/>
                <a:gd name="f26" fmla="*/ f19 1 21600"/>
                <a:gd name="f27" fmla="*/ 21600 f18 1"/>
                <a:gd name="f28" fmla="*/ 21600 f19 1"/>
                <a:gd name="f29" fmla="+- f21 0 f1"/>
                <a:gd name="f30" fmla="+- f22 0 f1"/>
                <a:gd name="f31" fmla="+- f23 0 f1"/>
                <a:gd name="f32" fmla="+- f24 0 f1"/>
                <a:gd name="f33" fmla="min f26 f25"/>
                <a:gd name="f34" fmla="*/ f27 1 f20"/>
                <a:gd name="f35" fmla="*/ f28 1 f20"/>
                <a:gd name="f36" fmla="val f34"/>
                <a:gd name="f37" fmla="val f35"/>
                <a:gd name="f38" fmla="*/ f6 f33 1"/>
                <a:gd name="f39" fmla="+- f37 0 f6"/>
                <a:gd name="f40" fmla="+- f36 0 f6"/>
                <a:gd name="f41" fmla="*/ f37 f33 1"/>
                <a:gd name="f42" fmla="*/ f36 f33 1"/>
                <a:gd name="f43" fmla="*/ f39 1 2"/>
                <a:gd name="f44" fmla="*/ f40 1 2"/>
                <a:gd name="f45" fmla="*/ f40 f6 1"/>
                <a:gd name="f46" fmla="+- f6 f43 0"/>
                <a:gd name="f47" fmla="*/ f45 1 200000"/>
                <a:gd name="f48" fmla="*/ f45 1 100000"/>
                <a:gd name="f49" fmla="+- f47 f44 0"/>
                <a:gd name="f50" fmla="*/ f47 f33 1"/>
                <a:gd name="f51" fmla="*/ f46 f33 1"/>
                <a:gd name="f52" fmla="*/ f48 f33 1"/>
                <a:gd name="f53" fmla="*/ f49 f33 1"/>
              </a:gdLst>
              <a:ahLst/>
              <a:cxnLst>
                <a:cxn ang="3cd4">
                  <a:pos x="hc" y="t"/>
                </a:cxn>
                <a:cxn ang="0">
                  <a:pos x="r" y="vc"/>
                </a:cxn>
                <a:cxn ang="cd4">
                  <a:pos x="hc" y="b"/>
                </a:cxn>
                <a:cxn ang="cd2">
                  <a:pos x="l" y="vc"/>
                </a:cxn>
                <a:cxn ang="f29">
                  <a:pos x="f52" y="f38"/>
                </a:cxn>
                <a:cxn ang="f30">
                  <a:pos x="f50" y="f51"/>
                </a:cxn>
                <a:cxn ang="f31">
                  <a:pos x="f38" y="f41"/>
                </a:cxn>
                <a:cxn ang="f31">
                  <a:pos x="f52" y="f41"/>
                </a:cxn>
                <a:cxn ang="f31">
                  <a:pos x="f42" y="f41"/>
                </a:cxn>
                <a:cxn ang="f32">
                  <a:pos x="f53" y="f51"/>
                </a:cxn>
              </a:cxnLst>
              <a:rect l="f50" t="f51" r="f53" b="f41"/>
              <a:pathLst>
                <a:path>
                  <a:moveTo>
                    <a:pt x="f38" y="f41"/>
                  </a:moveTo>
                  <a:lnTo>
                    <a:pt x="f52" y="f38"/>
                  </a:lnTo>
                  <a:lnTo>
                    <a:pt x="f42" y="f41"/>
                  </a:lnTo>
                  <a:close/>
                </a:path>
              </a:pathLst>
            </a:custGeom>
            <a:solidFill>
              <a:srgbClr val="90C226">
                <a:alpha val="85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Aptos"/>
              </a:endParaRPr>
            </a:p>
          </p:txBody>
        </p:sp>
      </p:grpSp>
      <p:sp>
        <p:nvSpPr>
          <p:cNvPr id="13" name="Title Placeholder 1">
            <a:extLst>
              <a:ext uri="{FF2B5EF4-FFF2-40B4-BE49-F238E27FC236}">
                <a16:creationId xmlns:a16="http://schemas.microsoft.com/office/drawing/2014/main" id="{06F5B4E1-A8A0-F490-8EF0-4E6D988F8D0D}"/>
              </a:ext>
            </a:extLst>
          </p:cNvPr>
          <p:cNvSpPr txBox="1">
            <a:spLocks noGrp="1"/>
          </p:cNvSpPr>
          <p:nvPr>
            <p:ph type="title"/>
          </p:nvPr>
        </p:nvSpPr>
        <p:spPr>
          <a:xfrm>
            <a:off x="677332" y="609603"/>
            <a:ext cx="8596667" cy="1320795"/>
          </a:xfrm>
          <a:prstGeom prst="rect">
            <a:avLst/>
          </a:prstGeom>
          <a:noFill/>
          <a:ln>
            <a:noFill/>
          </a:ln>
        </p:spPr>
        <p:txBody>
          <a:bodyPr vert="horz" wrap="square" lIns="91440" tIns="45720" rIns="91440" bIns="45720" anchor="t" anchorCtr="0" compatLnSpc="1">
            <a:normAutofit/>
          </a:bodyPr>
          <a:lstStyle/>
          <a:p>
            <a:pPr lvl="0"/>
            <a:r>
              <a:rPr lang="en-US"/>
              <a:t>Click to edit Master title style</a:t>
            </a:r>
          </a:p>
        </p:txBody>
      </p:sp>
      <p:sp>
        <p:nvSpPr>
          <p:cNvPr id="14" name="Text Placeholder 2">
            <a:extLst>
              <a:ext uri="{FF2B5EF4-FFF2-40B4-BE49-F238E27FC236}">
                <a16:creationId xmlns:a16="http://schemas.microsoft.com/office/drawing/2014/main" id="{F15B1FEB-A915-4467-921E-35C0B6F52295}"/>
              </a:ext>
            </a:extLst>
          </p:cNvPr>
          <p:cNvSpPr txBox="1">
            <a:spLocks noGrp="1"/>
          </p:cNvSpPr>
          <p:nvPr>
            <p:ph type="body" idx="1"/>
          </p:nvPr>
        </p:nvSpPr>
        <p:spPr>
          <a:xfrm>
            <a:off x="677332" y="2160590"/>
            <a:ext cx="8596667" cy="3880768"/>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Date Placeholder 3">
            <a:extLst>
              <a:ext uri="{FF2B5EF4-FFF2-40B4-BE49-F238E27FC236}">
                <a16:creationId xmlns:a16="http://schemas.microsoft.com/office/drawing/2014/main" id="{993590BB-3997-17B7-7B49-9254680F3119}"/>
              </a:ext>
            </a:extLst>
          </p:cNvPr>
          <p:cNvSpPr txBox="1">
            <a:spLocks noGrp="1"/>
          </p:cNvSpPr>
          <p:nvPr>
            <p:ph type="dt" sz="half" idx="2"/>
          </p:nvPr>
        </p:nvSpPr>
        <p:spPr>
          <a:xfrm>
            <a:off x="7205133" y="6041358"/>
            <a:ext cx="911940" cy="365129"/>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900" b="0" i="0" u="none" strike="noStrike" kern="1200" cap="none" spc="0" baseline="0">
                <a:solidFill>
                  <a:srgbClr val="FFFFFF"/>
                </a:solidFill>
                <a:uFillTx/>
                <a:latin typeface="Trebuchet MS"/>
              </a:defRPr>
            </a:lvl1pPr>
          </a:lstStyle>
          <a:p>
            <a:pPr lvl="0"/>
            <a:fld id="{A2A021D0-3C70-4ABF-BEB6-29056CFB1F15}" type="datetime1">
              <a:rPr lang="en-US"/>
              <a:pPr lvl="0"/>
              <a:t>6/6/2024</a:t>
            </a:fld>
            <a:endParaRPr lang="en-US"/>
          </a:p>
        </p:txBody>
      </p:sp>
      <p:sp>
        <p:nvSpPr>
          <p:cNvPr id="16" name="Footer Placeholder 4">
            <a:extLst>
              <a:ext uri="{FF2B5EF4-FFF2-40B4-BE49-F238E27FC236}">
                <a16:creationId xmlns:a16="http://schemas.microsoft.com/office/drawing/2014/main" id="{1B7533A4-51F0-F1BD-EAA9-A3232404F722}"/>
              </a:ext>
            </a:extLst>
          </p:cNvPr>
          <p:cNvSpPr txBox="1">
            <a:spLocks noGrp="1"/>
          </p:cNvSpPr>
          <p:nvPr>
            <p:ph type="ftr" sz="quarter" idx="3"/>
          </p:nvPr>
        </p:nvSpPr>
        <p:spPr>
          <a:xfrm>
            <a:off x="677332" y="6041358"/>
            <a:ext cx="6297609" cy="365129"/>
          </a:xfrm>
          <a:prstGeom prst="rect">
            <a:avLst/>
          </a:prstGeom>
          <a:noFill/>
          <a:ln>
            <a:noFill/>
          </a:ln>
        </p:spPr>
        <p:txBody>
          <a:bodyPr vert="horz" wrap="square" lIns="91440" tIns="45720" rIns="91440" bIns="45720" anchor="ctr" anchorCtr="0" compatLnSpc="1">
            <a:noAutofit/>
          </a:bodyPr>
          <a:lstStyle>
            <a:lvl1pPr marL="0" marR="0" lvl="0" indent="0" algn="l" defTabSz="457200" rtl="0" fontAlgn="auto" hangingPunct="1">
              <a:lnSpc>
                <a:spcPct val="100000"/>
              </a:lnSpc>
              <a:spcBef>
                <a:spcPts val="0"/>
              </a:spcBef>
              <a:spcAft>
                <a:spcPts val="0"/>
              </a:spcAft>
              <a:buNone/>
              <a:tabLst/>
              <a:defRPr lang="en-US" sz="900" b="0" i="0" u="none" strike="noStrike" kern="1200" cap="none" spc="0" baseline="0">
                <a:solidFill>
                  <a:srgbClr val="FFFFFF"/>
                </a:solidFill>
                <a:uFillTx/>
                <a:latin typeface="Trebuchet MS"/>
              </a:defRPr>
            </a:lvl1pPr>
          </a:lstStyle>
          <a:p>
            <a:pPr lvl="0"/>
            <a:endParaRPr lang="en-US"/>
          </a:p>
        </p:txBody>
      </p:sp>
      <p:sp>
        <p:nvSpPr>
          <p:cNvPr id="17" name="Slide Number Placeholder 5">
            <a:extLst>
              <a:ext uri="{FF2B5EF4-FFF2-40B4-BE49-F238E27FC236}">
                <a16:creationId xmlns:a16="http://schemas.microsoft.com/office/drawing/2014/main" id="{86604F23-07AC-5F82-1FEB-AB4D645A52A4}"/>
              </a:ext>
            </a:extLst>
          </p:cNvPr>
          <p:cNvSpPr txBox="1">
            <a:spLocks noGrp="1"/>
          </p:cNvSpPr>
          <p:nvPr>
            <p:ph type="sldNum" sz="quarter" idx="4"/>
          </p:nvPr>
        </p:nvSpPr>
        <p:spPr>
          <a:xfrm>
            <a:off x="8590659" y="6041358"/>
            <a:ext cx="683340" cy="365129"/>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US" sz="900" b="0" i="0" u="none" strike="noStrike" kern="1200" cap="none" spc="0" baseline="0">
                <a:solidFill>
                  <a:srgbClr val="90C226"/>
                </a:solidFill>
                <a:uFillTx/>
                <a:latin typeface="Trebuchet MS"/>
              </a:defRPr>
            </a:lvl1pPr>
          </a:lstStyle>
          <a:p>
            <a:pPr lvl="0"/>
            <a:fld id="{78377C59-4BCD-4D0A-AA6C-E0C8FE9DA2BE}"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marL="0" marR="0" lvl="0" indent="0" algn="l" defTabSz="457200" rtl="0" fontAlgn="auto" hangingPunct="1">
        <a:lnSpc>
          <a:spcPct val="100000"/>
        </a:lnSpc>
        <a:spcBef>
          <a:spcPts val="0"/>
        </a:spcBef>
        <a:spcAft>
          <a:spcPts val="0"/>
        </a:spcAft>
        <a:buNone/>
        <a:tabLst/>
        <a:defRPr lang="en-US" sz="3600" b="0" i="0" u="none" strike="noStrike" kern="1200" cap="none" spc="0" baseline="0">
          <a:solidFill>
            <a:srgbClr val="90C226"/>
          </a:solidFill>
          <a:uFillTx/>
          <a:latin typeface="Trebuchet MS"/>
        </a:defRPr>
      </a:lvl1pPr>
    </p:titleStyle>
    <p:bodyStyle>
      <a:lvl1pPr marL="342900" marR="0" lvl="0" indent="-342900" algn="l" defTabSz="457200" rtl="0" fontAlgn="auto" hangingPunct="1">
        <a:lnSpc>
          <a:spcPct val="100000"/>
        </a:lnSpc>
        <a:spcBef>
          <a:spcPts val="1000"/>
        </a:spcBef>
        <a:spcAft>
          <a:spcPts val="0"/>
        </a:spcAft>
        <a:buClr>
          <a:srgbClr val="90C226"/>
        </a:buClr>
        <a:buSzPct val="80000"/>
        <a:buFont typeface="Wingdings 3"/>
        <a:buChar char=""/>
        <a:tabLst/>
        <a:defRPr lang="en-US" sz="1800" b="0" i="0" u="none" strike="noStrike" kern="1200" cap="none" spc="0" baseline="0">
          <a:solidFill>
            <a:srgbClr val="FFFFFF"/>
          </a:solidFill>
          <a:uFillTx/>
          <a:latin typeface="Trebuchet MS"/>
        </a:defRPr>
      </a:lvl1pPr>
      <a:lvl2pPr marL="742950" marR="0" lvl="1" indent="-285750" algn="l" defTabSz="457200" rtl="0" fontAlgn="auto" hangingPunct="1">
        <a:lnSpc>
          <a:spcPct val="100000"/>
        </a:lnSpc>
        <a:spcBef>
          <a:spcPts val="1000"/>
        </a:spcBef>
        <a:spcAft>
          <a:spcPts val="0"/>
        </a:spcAft>
        <a:buClr>
          <a:srgbClr val="90C226"/>
        </a:buClr>
        <a:buSzPct val="80000"/>
        <a:buFont typeface="Wingdings 3"/>
        <a:buChar char=""/>
        <a:tabLst/>
        <a:defRPr lang="en-US" sz="1600" b="0" i="0" u="none" strike="noStrike" kern="1200" cap="none" spc="0" baseline="0">
          <a:solidFill>
            <a:srgbClr val="FFFFFF"/>
          </a:solidFill>
          <a:uFillTx/>
          <a:latin typeface="Trebuchet MS"/>
        </a:defRPr>
      </a:lvl2pPr>
      <a:lvl3pPr marL="1143000" marR="0" lvl="2" indent="-228600" algn="l" defTabSz="457200" rtl="0" fontAlgn="auto" hangingPunct="1">
        <a:lnSpc>
          <a:spcPct val="100000"/>
        </a:lnSpc>
        <a:spcBef>
          <a:spcPts val="1000"/>
        </a:spcBef>
        <a:spcAft>
          <a:spcPts val="0"/>
        </a:spcAft>
        <a:buClr>
          <a:srgbClr val="90C226"/>
        </a:buClr>
        <a:buSzPct val="80000"/>
        <a:buFont typeface="Wingdings 3"/>
        <a:buChar char=""/>
        <a:tabLst/>
        <a:defRPr lang="en-US" sz="1400" b="0" i="0" u="none" strike="noStrike" kern="1200" cap="none" spc="0" baseline="0">
          <a:solidFill>
            <a:srgbClr val="FFFFFF"/>
          </a:solidFill>
          <a:uFillTx/>
          <a:latin typeface="Trebuchet MS"/>
        </a:defRPr>
      </a:lvl3pPr>
      <a:lvl4pPr marL="1600200" marR="0" lvl="3" indent="-228600" algn="l" defTabSz="457200" rtl="0" fontAlgn="auto" hangingPunct="1">
        <a:lnSpc>
          <a:spcPct val="100000"/>
        </a:lnSpc>
        <a:spcBef>
          <a:spcPts val="1000"/>
        </a:spcBef>
        <a:spcAft>
          <a:spcPts val="0"/>
        </a:spcAft>
        <a:buClr>
          <a:srgbClr val="90C226"/>
        </a:buClr>
        <a:buSzPct val="80000"/>
        <a:buFont typeface="Wingdings 3"/>
        <a:buChar char=""/>
        <a:tabLst/>
        <a:defRPr lang="en-US" sz="1200" b="0" i="0" u="none" strike="noStrike" kern="1200" cap="none" spc="0" baseline="0">
          <a:solidFill>
            <a:srgbClr val="FFFFFF"/>
          </a:solidFill>
          <a:uFillTx/>
          <a:latin typeface="Trebuchet MS"/>
        </a:defRPr>
      </a:lvl4pPr>
      <a:lvl5pPr marL="2057400" marR="0" lvl="4" indent="-228600" algn="l" defTabSz="457200" rtl="0" fontAlgn="auto" hangingPunct="1">
        <a:lnSpc>
          <a:spcPct val="100000"/>
        </a:lnSpc>
        <a:spcBef>
          <a:spcPts val="1000"/>
        </a:spcBef>
        <a:spcAft>
          <a:spcPts val="0"/>
        </a:spcAft>
        <a:buClr>
          <a:srgbClr val="90C226"/>
        </a:buClr>
        <a:buSzPct val="80000"/>
        <a:buFont typeface="Wingdings 3"/>
        <a:buChar char=""/>
        <a:tabLst/>
        <a:defRPr lang="en-US" sz="1200" b="0" i="0" u="none" strike="noStrike" kern="1200" cap="none" spc="0" baseline="0">
          <a:solidFill>
            <a:srgbClr val="FFFFFF"/>
          </a:solidFill>
          <a:uFillTx/>
          <a:latin typeface="Trebuchet M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43.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7.svg"/><Relationship Id="rId5" Type="http://schemas.openxmlformats.org/officeDocument/2006/relationships/image" Target="../media/image53.svg"/><Relationship Id="rId10"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image" Target="../media/image43.svg"/></Relationships>
</file>

<file path=ppt/slides/_rels/slide59.xml.rels><?xml version="1.0" encoding="UTF-8" standalone="yes"?>
<Relationships xmlns="http://schemas.openxmlformats.org/package/2006/relationships"><Relationship Id="rId2" Type="http://schemas.openxmlformats.org/officeDocument/2006/relationships/hyperlink" Target="https://www.elastic.co/elasticsearch/wikipedia"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23">
    <p:spTree>
      <p:nvGrpSpPr>
        <p:cNvPr id="1" name=""/>
        <p:cNvGrpSpPr/>
        <p:nvPr/>
      </p:nvGrpSpPr>
      <p:grpSpPr>
        <a:xfrm>
          <a:off x="0" y="0"/>
          <a:ext cx="0" cy="0"/>
          <a:chOff x="0" y="0"/>
          <a:chExt cx="0" cy="0"/>
        </a:xfrm>
      </p:grpSpPr>
      <p:sp>
        <p:nvSpPr>
          <p:cNvPr id="2" name="Google Shape;65;p14">
            <a:extLst>
              <a:ext uri="{FF2B5EF4-FFF2-40B4-BE49-F238E27FC236}">
                <a16:creationId xmlns:a16="http://schemas.microsoft.com/office/drawing/2014/main" id="{3FB80E52-99F9-AA14-4029-5214F8689FB6}"/>
              </a:ext>
            </a:extLst>
          </p:cNvPr>
          <p:cNvSpPr txBox="1">
            <a:spLocks noGrp="1"/>
          </p:cNvSpPr>
          <p:nvPr>
            <p:ph type="body" idx="1"/>
          </p:nvPr>
        </p:nvSpPr>
        <p:spPr>
          <a:xfrm>
            <a:off x="333362" y="1045963"/>
            <a:ext cx="11360798" cy="5325200"/>
          </a:xfrm>
        </p:spPr>
        <p:txBody>
          <a:bodyPr lIns="121898" tIns="121898" rIns="121898" bIns="121898"/>
          <a:lstStyle/>
          <a:p>
            <a:pPr marL="0" lvl="0" indent="0">
              <a:buNone/>
            </a:pPr>
            <a:endParaRPr lang="en-MY" sz="4267" dirty="0">
              <a:latin typeface="Oswald"/>
            </a:endParaRPr>
          </a:p>
          <a:p>
            <a:pPr marL="0" lvl="0" indent="0">
              <a:buNone/>
            </a:pPr>
            <a:endParaRPr lang="en-MY" sz="4267" dirty="0">
              <a:latin typeface="Oswald"/>
            </a:endParaRPr>
          </a:p>
          <a:p>
            <a:pPr marL="0" lvl="0" indent="0">
              <a:buNone/>
            </a:pPr>
            <a:r>
              <a:rPr lang="en-MY" sz="4267" dirty="0" err="1">
                <a:latin typeface="Oswald"/>
              </a:rPr>
              <a:t>Aslamualikum</a:t>
            </a:r>
            <a:r>
              <a:rPr lang="en-MY" sz="4267" dirty="0">
                <a:latin typeface="Oswald"/>
              </a:rPr>
              <a:t> Everyone!</a:t>
            </a:r>
          </a:p>
          <a:p>
            <a:pPr marL="0" lvl="0" indent="0">
              <a:spcAft>
                <a:spcPts val="2135"/>
              </a:spcAft>
              <a:buNone/>
            </a:pPr>
            <a:endParaRPr lang="en-MY" sz="1867" dirty="0">
              <a:solidFill>
                <a:srgbClr val="000000"/>
              </a:solidFill>
              <a:latin typeface="Arial"/>
              <a:cs typeface="Arial"/>
            </a:endParaRPr>
          </a:p>
        </p:txBody>
      </p:sp>
      <p:pic>
        <p:nvPicPr>
          <p:cNvPr id="3" name="Google Shape;66;p14">
            <a:extLst>
              <a:ext uri="{FF2B5EF4-FFF2-40B4-BE49-F238E27FC236}">
                <a16:creationId xmlns:a16="http://schemas.microsoft.com/office/drawing/2014/main" id="{9814DBF5-37F2-0C45-D9EC-CB5D5BD823D5}"/>
              </a:ext>
            </a:extLst>
          </p:cNvPr>
          <p:cNvPicPr>
            <a:picLocks noChangeAspect="1"/>
          </p:cNvPicPr>
          <p:nvPr/>
        </p:nvPicPr>
        <p:blipFill>
          <a:blip r:embed="rId3">
            <a:alphaModFix/>
          </a:blip>
          <a:stretch>
            <a:fillRect/>
          </a:stretch>
        </p:blipFill>
        <p:spPr>
          <a:xfrm>
            <a:off x="5928313" y="1045963"/>
            <a:ext cx="4654231" cy="4604900"/>
          </a:xfrm>
          <a:prstGeom prst="rect">
            <a:avLst/>
          </a:prstGeom>
          <a:noFill/>
          <a:ln cap="flat">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7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415B8-017F-F637-3DF3-4C2B468D10F9}"/>
              </a:ext>
            </a:extLst>
          </p:cNvPr>
          <p:cNvSpPr txBox="1">
            <a:spLocks noGrp="1"/>
          </p:cNvSpPr>
          <p:nvPr>
            <p:ph type="title"/>
          </p:nvPr>
        </p:nvSpPr>
        <p:spPr>
          <a:xfrm>
            <a:off x="855265" y="618518"/>
            <a:ext cx="3841997" cy="1478566"/>
          </a:xfrm>
        </p:spPr>
        <p:txBody>
          <a:bodyPr>
            <a:noAutofit/>
          </a:bodyPr>
          <a:lstStyle/>
          <a:p>
            <a:pPr lvl="0"/>
            <a:r>
              <a:rPr lang="en-MY" sz="3200"/>
              <a:t>Massively Parallel Processing</a:t>
            </a:r>
          </a:p>
        </p:txBody>
      </p:sp>
      <p:sp>
        <p:nvSpPr>
          <p:cNvPr id="3" name="Content Placeholder 8">
            <a:extLst>
              <a:ext uri="{FF2B5EF4-FFF2-40B4-BE49-F238E27FC236}">
                <a16:creationId xmlns:a16="http://schemas.microsoft.com/office/drawing/2014/main" id="{82F64360-0991-6B04-2753-5D14CAFFC1A9}"/>
              </a:ext>
            </a:extLst>
          </p:cNvPr>
          <p:cNvSpPr txBox="1">
            <a:spLocks noGrp="1"/>
          </p:cNvSpPr>
          <p:nvPr>
            <p:ph idx="1"/>
          </p:nvPr>
        </p:nvSpPr>
        <p:spPr>
          <a:xfrm>
            <a:off x="844622" y="2249488"/>
            <a:ext cx="2862446" cy="3957303"/>
          </a:xfrm>
        </p:spPr>
        <p:txBody>
          <a:bodyPr/>
          <a:lstStyle/>
          <a:p>
            <a:pPr lvl="0"/>
            <a:r>
              <a:rPr lang="en-US" sz="2000"/>
              <a:t>Divide task into small similar tasks</a:t>
            </a:r>
          </a:p>
          <a:p>
            <a:pPr lvl="0"/>
            <a:endParaRPr lang="en-US" sz="2000"/>
          </a:p>
          <a:p>
            <a:pPr lvl="0"/>
            <a:r>
              <a:rPr lang="en-US" sz="2000"/>
              <a:t>Individual teams work in silo to complete the task</a:t>
            </a:r>
          </a:p>
          <a:p>
            <a:pPr lvl="0"/>
            <a:endParaRPr lang="en-US" sz="2000"/>
          </a:p>
          <a:p>
            <a:pPr lvl="0"/>
            <a:r>
              <a:rPr lang="en-US" sz="2000"/>
              <a:t>Director collate the tasks back into one</a:t>
            </a:r>
          </a:p>
        </p:txBody>
      </p:sp>
      <p:pic>
        <p:nvPicPr>
          <p:cNvPr id="4" name="Content Placeholder 4">
            <a:extLst>
              <a:ext uri="{FF2B5EF4-FFF2-40B4-BE49-F238E27FC236}">
                <a16:creationId xmlns:a16="http://schemas.microsoft.com/office/drawing/2014/main" id="{BBFC6000-23A6-B477-BC86-43A8EA950FC1}"/>
              </a:ext>
            </a:extLst>
          </p:cNvPr>
          <p:cNvPicPr>
            <a:picLocks noChangeAspect="1"/>
          </p:cNvPicPr>
          <p:nvPr/>
        </p:nvPicPr>
        <p:blipFill>
          <a:blip r:embed="rId2"/>
          <a:stretch>
            <a:fillRect/>
          </a:stretch>
        </p:blipFill>
        <p:spPr>
          <a:xfrm>
            <a:off x="3795381" y="1197434"/>
            <a:ext cx="7941499" cy="5133523"/>
          </a:xfrm>
          <a:prstGeom prst="rect">
            <a:avLst/>
          </a:prstGeom>
          <a:noFill/>
          <a:ln cap="flat">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76">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05A92CC1-9995-5CD5-17DD-1C944344FC1D}"/>
              </a:ext>
            </a:extLst>
          </p:cNvPr>
          <p:cNvPicPr>
            <a:picLocks noChangeAspect="1"/>
          </p:cNvPicPr>
          <p:nvPr/>
        </p:nvPicPr>
        <p:blipFill>
          <a:blip r:embed="rId2"/>
          <a:stretch>
            <a:fillRect/>
          </a:stretch>
        </p:blipFill>
        <p:spPr>
          <a:xfrm>
            <a:off x="303754" y="789840"/>
            <a:ext cx="10056324" cy="4927601"/>
          </a:xfrm>
          <a:prstGeom prst="rect">
            <a:avLst/>
          </a:prstGeom>
          <a:noFill/>
          <a:ln w="19046" cap="sq">
            <a:solidFill>
              <a:srgbClr val="F3F3F3">
                <a:alpha val="60000"/>
              </a:srgbClr>
            </a:solidFill>
            <a:prstDash val="solid"/>
            <a:miter/>
          </a:ln>
          <a:effectLst>
            <a:outerShdw dist="38103" dir="5400000" algn="tl">
              <a:srgbClr val="000000">
                <a:alpha val="4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7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A183C-1B05-7E4F-1FFB-F27EAC9F6138}"/>
              </a:ext>
            </a:extLst>
          </p:cNvPr>
          <p:cNvSpPr txBox="1"/>
          <p:nvPr/>
        </p:nvSpPr>
        <p:spPr>
          <a:xfrm>
            <a:off x="576200" y="1969206"/>
            <a:ext cx="10962659" cy="238985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4000" b="0" i="0" u="none" strike="noStrike" kern="1200" cap="all" spc="0" baseline="0">
                <a:solidFill>
                  <a:srgbClr val="54A021"/>
                </a:solidFill>
                <a:uFillTx/>
                <a:latin typeface="Trebuchet MS"/>
              </a:rPr>
              <a:t>    </a:t>
            </a:r>
            <a:r>
              <a:rPr lang="en-US" sz="4000" b="0" i="0" u="none" strike="noStrike" kern="1200" cap="all" spc="0" baseline="0">
                <a:solidFill>
                  <a:srgbClr val="90C226"/>
                </a:solidFill>
                <a:uFillTx/>
                <a:latin typeface="Trebuchet MS"/>
              </a:rPr>
              <a:t>Amazon Redshift Architecture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7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A11EE-2569-8A3B-10C1-376483FA75AE}"/>
              </a:ext>
            </a:extLst>
          </p:cNvPr>
          <p:cNvSpPr txBox="1">
            <a:spLocks noGrp="1"/>
          </p:cNvSpPr>
          <p:nvPr>
            <p:ph type="title"/>
          </p:nvPr>
        </p:nvSpPr>
        <p:spPr>
          <a:xfrm>
            <a:off x="400836" y="618518"/>
            <a:ext cx="3305848" cy="1478566"/>
          </a:xfrm>
        </p:spPr>
        <p:txBody>
          <a:bodyPr/>
          <a:lstStyle/>
          <a:p>
            <a:pPr lvl="0"/>
            <a:r>
              <a:rPr lang="en-US" sz="3200"/>
              <a:t>Architecture</a:t>
            </a:r>
            <a:endParaRPr lang="en-MY" sz="3200"/>
          </a:p>
        </p:txBody>
      </p:sp>
      <p:sp>
        <p:nvSpPr>
          <p:cNvPr id="3" name="Content Placeholder 78">
            <a:extLst>
              <a:ext uri="{FF2B5EF4-FFF2-40B4-BE49-F238E27FC236}">
                <a16:creationId xmlns:a16="http://schemas.microsoft.com/office/drawing/2014/main" id="{C56C377E-F021-4B34-8A19-B7D2AAC39DF6}"/>
              </a:ext>
            </a:extLst>
          </p:cNvPr>
          <p:cNvSpPr txBox="1">
            <a:spLocks noGrp="1"/>
          </p:cNvSpPr>
          <p:nvPr>
            <p:ph idx="1"/>
          </p:nvPr>
        </p:nvSpPr>
        <p:spPr>
          <a:xfrm>
            <a:off x="400836" y="1448098"/>
            <a:ext cx="3316876" cy="3957303"/>
          </a:xfrm>
        </p:spPr>
        <p:txBody>
          <a:bodyPr/>
          <a:lstStyle/>
          <a:p>
            <a:pPr marL="0" lvl="0" indent="0">
              <a:lnSpc>
                <a:spcPct val="110000"/>
              </a:lnSpc>
              <a:buNone/>
            </a:pPr>
            <a:endParaRPr lang="en-US" sz="2000" b="1">
              <a:solidFill>
                <a:srgbClr val="000000"/>
              </a:solidFill>
            </a:endParaRPr>
          </a:p>
          <a:p>
            <a:pPr lvl="0">
              <a:lnSpc>
                <a:spcPct val="110000"/>
              </a:lnSpc>
            </a:pPr>
            <a:r>
              <a:rPr lang="en-US" sz="2000" b="1"/>
              <a:t>Leader Node</a:t>
            </a:r>
          </a:p>
          <a:p>
            <a:pPr lvl="0">
              <a:lnSpc>
                <a:spcPct val="110000"/>
              </a:lnSpc>
            </a:pPr>
            <a:endParaRPr lang="en-US" sz="2000" b="1"/>
          </a:p>
          <a:p>
            <a:pPr lvl="1">
              <a:lnSpc>
                <a:spcPct val="110000"/>
              </a:lnSpc>
            </a:pPr>
            <a:r>
              <a:rPr lang="en-US" sz="2000"/>
              <a:t>SQL endpoint</a:t>
            </a:r>
          </a:p>
          <a:p>
            <a:pPr lvl="1">
              <a:lnSpc>
                <a:spcPct val="110000"/>
              </a:lnSpc>
            </a:pPr>
            <a:r>
              <a:rPr lang="en-US" sz="2000"/>
              <a:t>Stores metadata</a:t>
            </a:r>
          </a:p>
          <a:p>
            <a:pPr lvl="1">
              <a:lnSpc>
                <a:spcPct val="110000"/>
              </a:lnSpc>
            </a:pPr>
            <a:r>
              <a:rPr lang="en-US" sz="2000"/>
              <a:t>Coordinates parallel SQL processing</a:t>
            </a:r>
          </a:p>
          <a:p>
            <a:pPr lvl="0"/>
            <a:endParaRPr lang="en-US" sz="1400"/>
          </a:p>
        </p:txBody>
      </p:sp>
      <p:pic>
        <p:nvPicPr>
          <p:cNvPr id="4" name="Content Placeholder 74" descr="A diagram of a computer server&#10;&#10;Description automatically generated">
            <a:extLst>
              <a:ext uri="{FF2B5EF4-FFF2-40B4-BE49-F238E27FC236}">
                <a16:creationId xmlns:a16="http://schemas.microsoft.com/office/drawing/2014/main" id="{F7DE0680-1B9E-EA8D-51F0-8887DE444364}"/>
              </a:ext>
            </a:extLst>
          </p:cNvPr>
          <p:cNvPicPr>
            <a:picLocks noChangeAspect="1"/>
          </p:cNvPicPr>
          <p:nvPr/>
        </p:nvPicPr>
        <p:blipFill>
          <a:blip r:embed="rId2"/>
          <a:stretch>
            <a:fillRect/>
          </a:stretch>
        </p:blipFill>
        <p:spPr>
          <a:xfrm>
            <a:off x="4344012" y="643463"/>
            <a:ext cx="6646645" cy="5566565"/>
          </a:xfrm>
          <a:prstGeom prst="rect">
            <a:avLst/>
          </a:prstGeom>
          <a:noFill/>
          <a:ln cap="flat">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8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108F-2499-3BFA-1C4C-0EF1BBB19C59}"/>
              </a:ext>
            </a:extLst>
          </p:cNvPr>
          <p:cNvSpPr txBox="1">
            <a:spLocks noGrp="1"/>
          </p:cNvSpPr>
          <p:nvPr>
            <p:ph type="title"/>
          </p:nvPr>
        </p:nvSpPr>
        <p:spPr>
          <a:xfrm>
            <a:off x="563672" y="618518"/>
            <a:ext cx="3143012" cy="1478566"/>
          </a:xfrm>
        </p:spPr>
        <p:txBody>
          <a:bodyPr/>
          <a:lstStyle/>
          <a:p>
            <a:pPr lvl="0"/>
            <a:r>
              <a:rPr lang="en-US" sz="3200"/>
              <a:t>Architecture</a:t>
            </a:r>
            <a:endParaRPr lang="en-MY" sz="3200"/>
          </a:p>
        </p:txBody>
      </p:sp>
      <p:sp>
        <p:nvSpPr>
          <p:cNvPr id="3" name="Content Placeholder 7">
            <a:extLst>
              <a:ext uri="{FF2B5EF4-FFF2-40B4-BE49-F238E27FC236}">
                <a16:creationId xmlns:a16="http://schemas.microsoft.com/office/drawing/2014/main" id="{661E7F0C-AA01-B53B-6429-099DED79C94A}"/>
              </a:ext>
            </a:extLst>
          </p:cNvPr>
          <p:cNvSpPr txBox="1">
            <a:spLocks noGrp="1"/>
          </p:cNvSpPr>
          <p:nvPr>
            <p:ph idx="1"/>
          </p:nvPr>
        </p:nvSpPr>
        <p:spPr>
          <a:xfrm>
            <a:off x="734875" y="1786024"/>
            <a:ext cx="3373660" cy="3957303"/>
          </a:xfrm>
        </p:spPr>
        <p:txBody>
          <a:bodyPr/>
          <a:lstStyle/>
          <a:p>
            <a:pPr lvl="0">
              <a:lnSpc>
                <a:spcPct val="110000"/>
              </a:lnSpc>
            </a:pPr>
            <a:r>
              <a:rPr lang="en-US" sz="2000" b="1"/>
              <a:t>Compute Nodes</a:t>
            </a:r>
          </a:p>
          <a:p>
            <a:pPr lvl="0">
              <a:lnSpc>
                <a:spcPct val="110000"/>
              </a:lnSpc>
            </a:pPr>
            <a:endParaRPr lang="en-US" sz="2000" b="1"/>
          </a:p>
          <a:p>
            <a:pPr lvl="1">
              <a:lnSpc>
                <a:spcPct val="110000"/>
              </a:lnSpc>
            </a:pPr>
            <a:r>
              <a:rPr lang="en-US" sz="2000"/>
              <a:t>Local, columnar storage</a:t>
            </a:r>
          </a:p>
          <a:p>
            <a:pPr lvl="1">
              <a:lnSpc>
                <a:spcPct val="110000"/>
              </a:lnSpc>
            </a:pPr>
            <a:r>
              <a:rPr lang="en-US" sz="2000"/>
              <a:t>Executes queries in parallel</a:t>
            </a:r>
          </a:p>
          <a:p>
            <a:pPr lvl="1">
              <a:lnSpc>
                <a:spcPct val="110000"/>
              </a:lnSpc>
            </a:pPr>
            <a:r>
              <a:rPr lang="en-US" sz="2000"/>
              <a:t>Load, backup, restore</a:t>
            </a:r>
          </a:p>
          <a:p>
            <a:pPr lvl="0"/>
            <a:endParaRPr lang="en-US" sz="1400"/>
          </a:p>
        </p:txBody>
      </p:sp>
      <p:pic>
        <p:nvPicPr>
          <p:cNvPr id="4" name="Content Placeholder 74" descr="A diagram of a computer server&#10;&#10;Description automatically generated">
            <a:extLst>
              <a:ext uri="{FF2B5EF4-FFF2-40B4-BE49-F238E27FC236}">
                <a16:creationId xmlns:a16="http://schemas.microsoft.com/office/drawing/2014/main" id="{0F69CC3F-0D3F-21CA-893D-56351FC271F9}"/>
              </a:ext>
            </a:extLst>
          </p:cNvPr>
          <p:cNvPicPr>
            <a:picLocks noChangeAspect="1"/>
          </p:cNvPicPr>
          <p:nvPr/>
        </p:nvPicPr>
        <p:blipFill>
          <a:blip r:embed="rId2"/>
          <a:stretch>
            <a:fillRect/>
          </a:stretch>
        </p:blipFill>
        <p:spPr>
          <a:xfrm>
            <a:off x="4810475" y="643463"/>
            <a:ext cx="6646645" cy="5566565"/>
          </a:xfrm>
          <a:prstGeom prst="rect">
            <a:avLst/>
          </a:prstGeom>
          <a:noFill/>
          <a:ln cap="flat">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8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5B57D-2B1A-416C-6CD3-A8498F45F3F6}"/>
              </a:ext>
            </a:extLst>
          </p:cNvPr>
          <p:cNvSpPr txBox="1"/>
          <p:nvPr/>
        </p:nvSpPr>
        <p:spPr>
          <a:xfrm>
            <a:off x="501045" y="1969206"/>
            <a:ext cx="11037813" cy="185168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3600" b="0" i="0" u="none" strike="noStrike" kern="1200" cap="all" spc="0" baseline="0">
                <a:solidFill>
                  <a:srgbClr val="90C226"/>
                </a:solidFill>
                <a:uFillTx/>
                <a:latin typeface="Trebuchet MS"/>
              </a:rPr>
              <a:t>  Compute &amp; Leader Node Components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90">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675583F1-AD47-5679-D6A6-3B5F24E39DAE}"/>
              </a:ext>
            </a:extLst>
          </p:cNvPr>
          <p:cNvPicPr>
            <a:picLocks noGrp="1" noChangeAspect="1"/>
          </p:cNvPicPr>
          <p:nvPr>
            <p:ph idx="1"/>
          </p:nvPr>
        </p:nvPicPr>
        <p:blipFill>
          <a:blip r:embed="rId2"/>
          <a:stretch>
            <a:fillRect/>
          </a:stretch>
        </p:blipFill>
        <p:spPr>
          <a:xfrm>
            <a:off x="483443" y="604153"/>
            <a:ext cx="9884225" cy="5649684"/>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91">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7D8D329D-2C25-9D58-9680-3DD60A73E903}"/>
              </a:ext>
            </a:extLst>
          </p:cNvPr>
          <p:cNvPicPr>
            <a:picLocks noGrp="1" noChangeAspect="1"/>
          </p:cNvPicPr>
          <p:nvPr>
            <p:ph idx="1"/>
          </p:nvPr>
        </p:nvPicPr>
        <p:blipFill>
          <a:blip r:embed="rId2"/>
          <a:stretch>
            <a:fillRect/>
          </a:stretch>
        </p:blipFill>
        <p:spPr>
          <a:xfrm>
            <a:off x="424245" y="638827"/>
            <a:ext cx="10584490" cy="5544254"/>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9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4013A-E536-6997-B7FF-1B4220F91F9F}"/>
              </a:ext>
            </a:extLst>
          </p:cNvPr>
          <p:cNvSpPr txBox="1">
            <a:spLocks noGrp="1"/>
          </p:cNvSpPr>
          <p:nvPr>
            <p:ph type="title"/>
          </p:nvPr>
        </p:nvSpPr>
        <p:spPr>
          <a:xfrm>
            <a:off x="1141408" y="618518"/>
            <a:ext cx="9905996" cy="1478566"/>
          </a:xfrm>
        </p:spPr>
        <p:txBody>
          <a:bodyPr/>
          <a:lstStyle/>
          <a:p>
            <a:pPr lvl="0"/>
            <a:r>
              <a:rPr lang="en-MY"/>
              <a:t>DID you know?</a:t>
            </a:r>
          </a:p>
        </p:txBody>
      </p:sp>
      <p:pic>
        <p:nvPicPr>
          <p:cNvPr id="3" name="Picture 2" descr="Microphone Clipart Announcement - Cartoon With Speaker Png,Announcement Png  - free transparent png images - pngaaa.com">
            <a:extLst>
              <a:ext uri="{FF2B5EF4-FFF2-40B4-BE49-F238E27FC236}">
                <a16:creationId xmlns:a16="http://schemas.microsoft.com/office/drawing/2014/main" id="{F90F75C9-424D-8623-3762-3DA0557C6EC4}"/>
              </a:ext>
            </a:extLst>
          </p:cNvPr>
          <p:cNvPicPr>
            <a:picLocks noChangeAspect="1"/>
          </p:cNvPicPr>
          <p:nvPr/>
        </p:nvPicPr>
        <p:blipFill>
          <a:blip r:embed="rId2"/>
          <a:stretch>
            <a:fillRect/>
          </a:stretch>
        </p:blipFill>
        <p:spPr>
          <a:xfrm>
            <a:off x="1141408" y="2249488"/>
            <a:ext cx="3494599" cy="3140717"/>
          </a:xfrm>
          <a:prstGeom prst="rect">
            <a:avLst/>
          </a:prstGeom>
          <a:noFill/>
          <a:ln w="19046" cap="sq">
            <a:solidFill>
              <a:srgbClr val="F3F3F3">
                <a:alpha val="60000"/>
              </a:srgbClr>
            </a:solidFill>
            <a:prstDash val="solid"/>
            <a:miter/>
          </a:ln>
          <a:effectLst>
            <a:outerShdw dist="38103" dir="5400000" algn="tl">
              <a:srgbClr val="000000">
                <a:alpha val="40000"/>
              </a:srgbClr>
            </a:outerShdw>
          </a:effectLst>
        </p:spPr>
      </p:pic>
      <p:sp>
        <p:nvSpPr>
          <p:cNvPr id="4" name="Content Placeholder 2">
            <a:extLst>
              <a:ext uri="{FF2B5EF4-FFF2-40B4-BE49-F238E27FC236}">
                <a16:creationId xmlns:a16="http://schemas.microsoft.com/office/drawing/2014/main" id="{2AB9EA2C-688D-9B8F-A3D0-AC1766FC16D5}"/>
              </a:ext>
            </a:extLst>
          </p:cNvPr>
          <p:cNvSpPr txBox="1">
            <a:spLocks noGrp="1"/>
          </p:cNvSpPr>
          <p:nvPr>
            <p:ph idx="1"/>
          </p:nvPr>
        </p:nvSpPr>
        <p:spPr>
          <a:xfrm>
            <a:off x="5034576" y="2262015"/>
            <a:ext cx="5002051" cy="3541718"/>
          </a:xfrm>
        </p:spPr>
        <p:txBody>
          <a:bodyPr/>
          <a:lstStyle/>
          <a:p>
            <a:pPr marL="0" lvl="0" indent="0" algn="just">
              <a:buNone/>
            </a:pPr>
            <a:r>
              <a:rPr lang="en-MY" sz="2000"/>
              <a:t>Redshift Costs less to operate than any other cloud data warehouse</a:t>
            </a:r>
          </a:p>
          <a:p>
            <a:pPr marL="0" lvl="0" indent="0" algn="just">
              <a:buNone/>
            </a:pPr>
            <a:endParaRPr lang="en-MY" sz="2000"/>
          </a:p>
          <a:p>
            <a:pPr marL="0" lvl="0" indent="0" algn="just">
              <a:buNone/>
            </a:pPr>
            <a:r>
              <a:rPr lang="en-MY" sz="2000"/>
              <a:t>Performance matters, it is fastest data warehouse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9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DAEE-FF5F-F3EA-660F-994B43E7EAEC}"/>
              </a:ext>
            </a:extLst>
          </p:cNvPr>
          <p:cNvSpPr txBox="1"/>
          <p:nvPr/>
        </p:nvSpPr>
        <p:spPr>
          <a:xfrm>
            <a:off x="876827" y="1969206"/>
            <a:ext cx="10662032" cy="1851687"/>
          </a:xfrm>
          <a:prstGeom prst="rect">
            <a:avLst/>
          </a:prstGeom>
          <a:noFill/>
          <a:ln cap="flat">
            <a:noFill/>
          </a:ln>
        </p:spPr>
        <p:txBody>
          <a:bodyPr vert="horz" wrap="square" lIns="91440" tIns="45720" rIns="91440" bIns="45720" anchor="ctr"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4000" b="0" i="0" u="none" strike="noStrike" kern="1200" cap="all" spc="0" baseline="0">
                <a:solidFill>
                  <a:srgbClr val="90C226"/>
                </a:solidFill>
                <a:uFillTx/>
                <a:latin typeface="Trebuchet MS"/>
              </a:rPr>
              <a:t>Advantages of amazon redshift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29">
    <p:bg>
      <p:bgPr>
        <a:solidFill>
          <a:srgbClr val="37474F"/>
        </a:solidFill>
        <a:effectLst/>
      </p:bgPr>
    </p:bg>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1C83D64-F3C3-1457-F28F-E21C4545874E}"/>
              </a:ext>
            </a:extLst>
          </p:cNvPr>
          <p:cNvPicPr>
            <a:picLocks noChangeAspect="1"/>
          </p:cNvPicPr>
          <p:nvPr/>
        </p:nvPicPr>
        <p:blipFill>
          <a:blip r:embed="rId2"/>
          <a:stretch>
            <a:fillRect/>
          </a:stretch>
        </p:blipFill>
        <p:spPr>
          <a:xfrm>
            <a:off x="792583" y="972953"/>
            <a:ext cx="8402247" cy="4574441"/>
          </a:xfrm>
          <a:prstGeom prst="rect">
            <a:avLst/>
          </a:prstGeom>
          <a:noFill/>
          <a:ln cap="flat">
            <a:noFill/>
          </a:ln>
        </p:spPr>
      </p:pic>
      <p:sp>
        <p:nvSpPr>
          <p:cNvPr id="3" name="TextBox 2">
            <a:extLst>
              <a:ext uri="{FF2B5EF4-FFF2-40B4-BE49-F238E27FC236}">
                <a16:creationId xmlns:a16="http://schemas.microsoft.com/office/drawing/2014/main" id="{6F6E6F01-783B-B409-7D75-B26559E78636}"/>
              </a:ext>
            </a:extLst>
          </p:cNvPr>
          <p:cNvSpPr txBox="1"/>
          <p:nvPr/>
        </p:nvSpPr>
        <p:spPr>
          <a:xfrm>
            <a:off x="5987144" y="5649685"/>
            <a:ext cx="4158342" cy="646331"/>
          </a:xfrm>
          <a:prstGeom prst="rect">
            <a:avLst/>
          </a:prstGeom>
          <a:noFill/>
        </p:spPr>
        <p:txBody>
          <a:bodyPr wrap="square" rtlCol="0">
            <a:spAutoFit/>
          </a:bodyPr>
          <a:lstStyle/>
          <a:p>
            <a:r>
              <a:rPr lang="en-MY" dirty="0">
                <a:solidFill>
                  <a:schemeClr val="bg1"/>
                </a:solidFill>
              </a:rPr>
              <a:t>PHDDSF23M001       </a:t>
            </a:r>
            <a:r>
              <a:rPr lang="en-MY" dirty="0" err="1">
                <a:solidFill>
                  <a:schemeClr val="bg1"/>
                </a:solidFill>
              </a:rPr>
              <a:t>Adeela</a:t>
            </a:r>
            <a:r>
              <a:rPr lang="en-MY" dirty="0">
                <a:solidFill>
                  <a:schemeClr val="bg1"/>
                </a:solidFill>
              </a:rPr>
              <a:t> Tariq</a:t>
            </a:r>
          </a:p>
          <a:p>
            <a:r>
              <a:rPr lang="en-MY" dirty="0">
                <a:solidFill>
                  <a:schemeClr val="bg1"/>
                </a:solidFill>
              </a:rPr>
              <a:t>MSDSF23M025	   Syed Anas Hashmi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95">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7C2FA5F8-3F90-D0FE-177F-D6598F93D3A4}"/>
              </a:ext>
            </a:extLst>
          </p:cNvPr>
          <p:cNvSpPr txBox="1">
            <a:spLocks noGrp="1"/>
          </p:cNvSpPr>
          <p:nvPr>
            <p:ph type="title"/>
          </p:nvPr>
        </p:nvSpPr>
        <p:spPr>
          <a:xfrm>
            <a:off x="1141408" y="618518"/>
            <a:ext cx="4459281" cy="1478566"/>
          </a:xfrm>
        </p:spPr>
        <p:txBody>
          <a:bodyPr/>
          <a:lstStyle/>
          <a:p>
            <a:endParaRPr lang="en-MY"/>
          </a:p>
        </p:txBody>
      </p:sp>
      <p:pic>
        <p:nvPicPr>
          <p:cNvPr id="3" name="Content Placeholder 4" descr="A diagram of different types of data&#10;&#10;Description automatically generated with medium confidence">
            <a:extLst>
              <a:ext uri="{FF2B5EF4-FFF2-40B4-BE49-F238E27FC236}">
                <a16:creationId xmlns:a16="http://schemas.microsoft.com/office/drawing/2014/main" id="{7F902783-4F6F-4870-5A57-124CF5487F27}"/>
              </a:ext>
            </a:extLst>
          </p:cNvPr>
          <p:cNvPicPr>
            <a:picLocks noChangeAspect="1"/>
          </p:cNvPicPr>
          <p:nvPr/>
        </p:nvPicPr>
        <p:blipFill>
          <a:blip r:embed="rId2"/>
          <a:stretch>
            <a:fillRect/>
          </a:stretch>
        </p:blipFill>
        <p:spPr>
          <a:xfrm>
            <a:off x="360813" y="618518"/>
            <a:ext cx="10479764" cy="5727984"/>
          </a:xfrm>
          <a:prstGeom prst="rect">
            <a:avLst/>
          </a:prstGeom>
          <a:noFill/>
          <a:ln w="19046" cap="sq">
            <a:solidFill>
              <a:srgbClr val="F3F3F3">
                <a:alpha val="60000"/>
              </a:srgbClr>
            </a:solidFill>
            <a:prstDash val="solid"/>
            <a:miter/>
          </a:ln>
          <a:effectLst>
            <a:outerShdw dist="38103" dir="5400000" algn="tl">
              <a:srgbClr val="000000">
                <a:alpha val="4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9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0AC0-C1A1-F29F-B7F8-294C3F25701C}"/>
              </a:ext>
            </a:extLst>
          </p:cNvPr>
          <p:cNvSpPr txBox="1">
            <a:spLocks noGrp="1"/>
          </p:cNvSpPr>
          <p:nvPr>
            <p:ph type="title"/>
          </p:nvPr>
        </p:nvSpPr>
        <p:spPr/>
        <p:txBody>
          <a:bodyPr/>
          <a:lstStyle/>
          <a:p>
            <a:pPr lvl="0"/>
            <a:r>
              <a:rPr lang="en-US">
                <a:latin typeface="Arial" pitchFamily="34"/>
                <a:cs typeface="Arial" pitchFamily="34"/>
              </a:rPr>
              <a:t>Data Distribution System</a:t>
            </a:r>
            <a:endParaRPr lang="en-MY"/>
          </a:p>
        </p:txBody>
      </p:sp>
      <p:sp>
        <p:nvSpPr>
          <p:cNvPr id="3" name="Content Placeholder 2">
            <a:extLst>
              <a:ext uri="{FF2B5EF4-FFF2-40B4-BE49-F238E27FC236}">
                <a16:creationId xmlns:a16="http://schemas.microsoft.com/office/drawing/2014/main" id="{7403AD8A-17C3-16C2-CCEC-881AF0B3BC2D}"/>
              </a:ext>
            </a:extLst>
          </p:cNvPr>
          <p:cNvSpPr txBox="1">
            <a:spLocks noGrp="1"/>
          </p:cNvSpPr>
          <p:nvPr>
            <p:ph idx="1"/>
          </p:nvPr>
        </p:nvSpPr>
        <p:spPr/>
        <p:txBody>
          <a:bodyPr/>
          <a:lstStyle/>
          <a:p>
            <a:pPr marL="0" lvl="0" indent="0" algn="just">
              <a:buNone/>
            </a:pPr>
            <a:r>
              <a:rPr lang="en-MY" sz="2600"/>
              <a:t>Redshift distributes data across compute nodes using:</a:t>
            </a:r>
          </a:p>
          <a:p>
            <a:pPr lvl="0" algn="just"/>
            <a:endParaRPr lang="en-MY" sz="2600"/>
          </a:p>
          <a:p>
            <a:pPr lvl="0" algn="just"/>
            <a:r>
              <a:rPr lang="en-MY" sz="2600"/>
              <a:t>Key-based Method</a:t>
            </a:r>
          </a:p>
          <a:p>
            <a:pPr lvl="0" algn="just"/>
            <a:r>
              <a:rPr lang="en-MY" sz="2600"/>
              <a:t>Round-Robin Method</a:t>
            </a:r>
          </a:p>
          <a:p>
            <a:pPr lvl="0" algn="just"/>
            <a:r>
              <a:rPr lang="en-MY" sz="2600"/>
              <a:t>All Distribution Method</a:t>
            </a:r>
          </a:p>
          <a:p>
            <a:pPr lvl="0"/>
            <a:endParaRPr lang="en-MY"/>
          </a:p>
          <a:p>
            <a:pPr marL="0" lvl="0" indent="0">
              <a:buNone/>
            </a:pPr>
            <a:r>
              <a:rPr lang="en-MY"/>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CD5BB-BED1-072B-E025-1944A5FC2E23}"/>
              </a:ext>
            </a:extLst>
          </p:cNvPr>
          <p:cNvSpPr txBox="1">
            <a:spLocks noGrp="1"/>
          </p:cNvSpPr>
          <p:nvPr>
            <p:ph type="title"/>
          </p:nvPr>
        </p:nvSpPr>
        <p:spPr>
          <a:xfrm>
            <a:off x="450936" y="618518"/>
            <a:ext cx="5448818" cy="1478566"/>
          </a:xfrm>
        </p:spPr>
        <p:txBody>
          <a:bodyPr/>
          <a:lstStyle/>
          <a:p>
            <a:pPr lvl="0"/>
            <a:r>
              <a:rPr lang="en-US" sz="3200">
                <a:latin typeface="Arial" pitchFamily="34"/>
                <a:cs typeface="Arial" pitchFamily="34"/>
              </a:rPr>
              <a:t>Data Distribution System</a:t>
            </a:r>
            <a:endParaRPr lang="en-MY" sz="3200" b="1"/>
          </a:p>
        </p:txBody>
      </p:sp>
      <p:sp>
        <p:nvSpPr>
          <p:cNvPr id="3" name="Content Placeholder 2">
            <a:extLst>
              <a:ext uri="{FF2B5EF4-FFF2-40B4-BE49-F238E27FC236}">
                <a16:creationId xmlns:a16="http://schemas.microsoft.com/office/drawing/2014/main" id="{187C5BA8-9711-8AFB-E073-34DEEEBB0583}"/>
              </a:ext>
            </a:extLst>
          </p:cNvPr>
          <p:cNvSpPr txBox="1">
            <a:spLocks noGrp="1"/>
          </p:cNvSpPr>
          <p:nvPr>
            <p:ph idx="1"/>
          </p:nvPr>
        </p:nvSpPr>
        <p:spPr>
          <a:xfrm>
            <a:off x="1141408" y="1560551"/>
            <a:ext cx="4459291" cy="3965048"/>
          </a:xfrm>
        </p:spPr>
        <p:txBody>
          <a:bodyPr/>
          <a:lstStyle/>
          <a:p>
            <a:pPr marL="342890" lvl="0" indent="-342890" algn="just">
              <a:buFont typeface="Arial"/>
              <a:buChar char="•"/>
            </a:pPr>
            <a:r>
              <a:rPr lang="en-US" sz="2000" dirty="0"/>
              <a:t>Distribution style is a table property which dictates how that table’s data is distributed throughout the cluster:</a:t>
            </a:r>
          </a:p>
          <a:p>
            <a:pPr marL="342890" lvl="0" indent="-342890">
              <a:buFont typeface="Arial"/>
              <a:buChar char="•"/>
            </a:pPr>
            <a:endParaRPr lang="en-US" sz="2000" dirty="0"/>
          </a:p>
          <a:p>
            <a:pPr marL="742940" lvl="1" indent="-342890" algn="just">
              <a:buFont typeface="Arial"/>
              <a:buChar char="•"/>
            </a:pPr>
            <a:r>
              <a:rPr lang="en-US" sz="1800" dirty="0"/>
              <a:t>KEY: Value is hashed, same value goes to same location (slice)</a:t>
            </a:r>
          </a:p>
          <a:p>
            <a:pPr marL="742940" lvl="1" indent="-342890" algn="just">
              <a:buFont typeface="Arial"/>
              <a:buChar char="•"/>
            </a:pPr>
            <a:r>
              <a:rPr lang="en-US" sz="1800" dirty="0"/>
              <a:t>ALL: Full table data goes to slice of every node</a:t>
            </a:r>
          </a:p>
          <a:p>
            <a:pPr marL="742940" lvl="1" indent="-342890" algn="just">
              <a:buFont typeface="Arial"/>
              <a:buChar char="•"/>
            </a:pPr>
            <a:r>
              <a:rPr lang="en-US" sz="1800" dirty="0"/>
              <a:t>EVEN: Round robin</a:t>
            </a:r>
          </a:p>
        </p:txBody>
      </p:sp>
      <p:pic>
        <p:nvPicPr>
          <p:cNvPr id="4" name="Picture 4">
            <a:extLst>
              <a:ext uri="{FF2B5EF4-FFF2-40B4-BE49-F238E27FC236}">
                <a16:creationId xmlns:a16="http://schemas.microsoft.com/office/drawing/2014/main" id="{4956A04C-E71B-A301-D5D3-49B7C21E9027}"/>
              </a:ext>
            </a:extLst>
          </p:cNvPr>
          <p:cNvPicPr>
            <a:picLocks noChangeAspect="1"/>
          </p:cNvPicPr>
          <p:nvPr/>
        </p:nvPicPr>
        <p:blipFill>
          <a:blip r:embed="rId2"/>
          <a:stretch>
            <a:fillRect/>
          </a:stretch>
        </p:blipFill>
        <p:spPr>
          <a:xfrm>
            <a:off x="6194383" y="3386288"/>
            <a:ext cx="5456279" cy="1691447"/>
          </a:xfrm>
          <a:prstGeom prst="rect">
            <a:avLst/>
          </a:prstGeom>
          <a:noFill/>
          <a:ln w="19046" cap="sq">
            <a:solidFill>
              <a:srgbClr val="F3F3F3">
                <a:alpha val="60000"/>
              </a:srgbClr>
            </a:solidFill>
            <a:prstDash val="solid"/>
            <a:miter/>
          </a:ln>
          <a:effectLst>
            <a:outerShdw dist="38103" dir="5400000" algn="tl">
              <a:srgbClr val="000000">
                <a:alpha val="40000"/>
              </a:srgbClr>
            </a:outerShdw>
          </a:effectLst>
        </p:spPr>
      </p:pic>
      <p:pic>
        <p:nvPicPr>
          <p:cNvPr id="5" name="Picture 6">
            <a:extLst>
              <a:ext uri="{FF2B5EF4-FFF2-40B4-BE49-F238E27FC236}">
                <a16:creationId xmlns:a16="http://schemas.microsoft.com/office/drawing/2014/main" id="{1B6D0735-F68E-3A67-74F3-A01447CB6506}"/>
              </a:ext>
            </a:extLst>
          </p:cNvPr>
          <p:cNvPicPr>
            <a:picLocks noChangeAspect="1"/>
          </p:cNvPicPr>
          <p:nvPr/>
        </p:nvPicPr>
        <p:blipFill>
          <a:blip r:embed="rId3"/>
          <a:stretch>
            <a:fillRect/>
          </a:stretch>
        </p:blipFill>
        <p:spPr>
          <a:xfrm>
            <a:off x="6809097" y="903290"/>
            <a:ext cx="3778876" cy="1999929"/>
          </a:xfrm>
          <a:prstGeom prst="rect">
            <a:avLst/>
          </a:prstGeom>
          <a:noFill/>
          <a:ln cap="flat">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9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02A34-2EBB-9F31-5822-86F5B2AEEC80}"/>
              </a:ext>
            </a:extLst>
          </p:cNvPr>
          <p:cNvSpPr txBox="1">
            <a:spLocks noGrp="1"/>
          </p:cNvSpPr>
          <p:nvPr>
            <p:ph type="title"/>
          </p:nvPr>
        </p:nvSpPr>
        <p:spPr>
          <a:xfrm>
            <a:off x="6448421" y="618518"/>
            <a:ext cx="4598983" cy="1478566"/>
          </a:xfrm>
        </p:spPr>
        <p:txBody>
          <a:bodyPr/>
          <a:lstStyle/>
          <a:p>
            <a:pPr lvl="0"/>
            <a:r>
              <a:rPr lang="en-US" b="1">
                <a:latin typeface="Arial" pitchFamily="34"/>
                <a:cs typeface="Arial" pitchFamily="34"/>
              </a:rPr>
              <a:t>Data distribution</a:t>
            </a:r>
            <a:endParaRPr lang="en-MY"/>
          </a:p>
        </p:txBody>
      </p:sp>
      <p:pic>
        <p:nvPicPr>
          <p:cNvPr id="3" name="Picture 4" descr="Financial graphs on a dark display">
            <a:extLst>
              <a:ext uri="{FF2B5EF4-FFF2-40B4-BE49-F238E27FC236}">
                <a16:creationId xmlns:a16="http://schemas.microsoft.com/office/drawing/2014/main" id="{1C175348-6F88-BA07-3FEA-786A7D07FD72}"/>
              </a:ext>
            </a:extLst>
          </p:cNvPr>
          <p:cNvPicPr>
            <a:picLocks noChangeAspect="1"/>
          </p:cNvPicPr>
          <p:nvPr/>
        </p:nvPicPr>
        <p:blipFill>
          <a:blip r:embed="rId2"/>
          <a:srcRect l="19292" r="25101"/>
          <a:stretch>
            <a:fillRect/>
          </a:stretch>
        </p:blipFill>
        <p:spPr>
          <a:xfrm>
            <a:off x="-5596" y="9"/>
            <a:ext cx="6101599" cy="6857990"/>
          </a:xfrm>
          <a:prstGeom prst="rect">
            <a:avLst/>
          </a:prstGeom>
          <a:noFill/>
          <a:ln cap="flat">
            <a:noFill/>
          </a:ln>
        </p:spPr>
      </p:pic>
      <p:sp>
        <p:nvSpPr>
          <p:cNvPr id="4" name="Content Placeholder 2">
            <a:extLst>
              <a:ext uri="{FF2B5EF4-FFF2-40B4-BE49-F238E27FC236}">
                <a16:creationId xmlns:a16="http://schemas.microsoft.com/office/drawing/2014/main" id="{A43F793D-D925-7561-A8AE-A2C2F80E1532}"/>
              </a:ext>
            </a:extLst>
          </p:cNvPr>
          <p:cNvSpPr txBox="1">
            <a:spLocks noGrp="1"/>
          </p:cNvSpPr>
          <p:nvPr>
            <p:ph idx="1"/>
          </p:nvPr>
        </p:nvSpPr>
        <p:spPr>
          <a:xfrm>
            <a:off x="6448421" y="2249488"/>
            <a:ext cx="4598983" cy="3541718"/>
          </a:xfrm>
        </p:spPr>
        <p:txBody>
          <a:bodyPr/>
          <a:lstStyle/>
          <a:p>
            <a:pPr marL="0" lvl="0" indent="0">
              <a:buNone/>
            </a:pPr>
            <a:r>
              <a:rPr lang="en-US" sz="2000"/>
              <a:t>Goals:</a:t>
            </a:r>
          </a:p>
          <a:p>
            <a:pPr marL="742940" lvl="1" indent="-342890" algn="just">
              <a:buFont typeface="Arial"/>
              <a:buChar char="•"/>
            </a:pPr>
            <a:r>
              <a:rPr lang="en-US" sz="2000"/>
              <a:t>Distribute data evenly for parallel processing</a:t>
            </a:r>
          </a:p>
          <a:p>
            <a:pPr marL="742940" lvl="2" indent="-342890" algn="just">
              <a:buFont typeface="Arial"/>
              <a:buChar char="•"/>
            </a:pPr>
            <a:r>
              <a:rPr lang="en-US" sz="2000"/>
              <a:t>Minimize data movement during query processing</a:t>
            </a:r>
            <a:endParaRPr lang="en-MY" sz="2000"/>
          </a:p>
          <a:p>
            <a:pPr lvl="0"/>
            <a:endParaRPr lang="en-MY"/>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1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12D77-3A25-1A84-E74C-D74A9B8546BE}"/>
              </a:ext>
            </a:extLst>
          </p:cNvPr>
          <p:cNvSpPr txBox="1">
            <a:spLocks noGrp="1"/>
          </p:cNvSpPr>
          <p:nvPr>
            <p:ph type="title"/>
          </p:nvPr>
        </p:nvSpPr>
        <p:spPr/>
        <p:txBody>
          <a:bodyPr/>
          <a:lstStyle/>
          <a:p>
            <a:endParaRPr lang="en-MY"/>
          </a:p>
        </p:txBody>
      </p:sp>
      <p:pic>
        <p:nvPicPr>
          <p:cNvPr id="3" name="Content Placeholder 4">
            <a:extLst>
              <a:ext uri="{FF2B5EF4-FFF2-40B4-BE49-F238E27FC236}">
                <a16:creationId xmlns:a16="http://schemas.microsoft.com/office/drawing/2014/main" id="{AE60DAE0-DFC1-D577-D147-1324B468FC41}"/>
              </a:ext>
            </a:extLst>
          </p:cNvPr>
          <p:cNvPicPr>
            <a:picLocks noGrp="1" noChangeAspect="1"/>
          </p:cNvPicPr>
          <p:nvPr>
            <p:ph idx="1"/>
          </p:nvPr>
        </p:nvPicPr>
        <p:blipFill>
          <a:blip r:embed="rId2"/>
          <a:stretch>
            <a:fillRect/>
          </a:stretch>
        </p:blipFill>
        <p:spPr>
          <a:xfrm>
            <a:off x="400050" y="125730"/>
            <a:ext cx="11361420" cy="6309360"/>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1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D3952-CAE3-38A1-EF90-D06805D3E9B3}"/>
              </a:ext>
            </a:extLst>
          </p:cNvPr>
          <p:cNvSpPr txBox="1">
            <a:spLocks noGrp="1"/>
          </p:cNvSpPr>
          <p:nvPr>
            <p:ph type="title"/>
          </p:nvPr>
        </p:nvSpPr>
        <p:spPr>
          <a:xfrm>
            <a:off x="542120" y="343841"/>
            <a:ext cx="2851419" cy="1478566"/>
          </a:xfrm>
        </p:spPr>
        <p:txBody>
          <a:bodyPr/>
          <a:lstStyle/>
          <a:p>
            <a:pPr lvl="0"/>
            <a:r>
              <a:rPr lang="en-MY" sz="3200">
                <a:solidFill>
                  <a:srgbClr val="FFFFFF"/>
                </a:solidFill>
              </a:rPr>
              <a:t> </a:t>
            </a:r>
            <a:r>
              <a:rPr lang="en-MY"/>
              <a:t>Queries</a:t>
            </a:r>
          </a:p>
        </p:txBody>
      </p:sp>
      <p:pic>
        <p:nvPicPr>
          <p:cNvPr id="3" name="Content Placeholder 4">
            <a:extLst>
              <a:ext uri="{FF2B5EF4-FFF2-40B4-BE49-F238E27FC236}">
                <a16:creationId xmlns:a16="http://schemas.microsoft.com/office/drawing/2014/main" id="{E5352E99-0370-617B-51F2-D7D04E4D6809}"/>
              </a:ext>
            </a:extLst>
          </p:cNvPr>
          <p:cNvPicPr>
            <a:picLocks noChangeAspect="1"/>
          </p:cNvPicPr>
          <p:nvPr/>
        </p:nvPicPr>
        <p:blipFill>
          <a:blip r:embed="rId2"/>
          <a:stretch>
            <a:fillRect/>
          </a:stretch>
        </p:blipFill>
        <p:spPr>
          <a:xfrm>
            <a:off x="601245" y="1466679"/>
            <a:ext cx="8981163" cy="5047478"/>
          </a:xfrm>
          <a:prstGeom prst="rect">
            <a:avLst/>
          </a:prstGeom>
          <a:noFill/>
          <a:ln cap="flat">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1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41A78-89F2-7D46-CDA7-65DDF61B08D8}"/>
              </a:ext>
            </a:extLst>
          </p:cNvPr>
          <p:cNvSpPr txBox="1">
            <a:spLocks noGrp="1"/>
          </p:cNvSpPr>
          <p:nvPr>
            <p:ph type="title"/>
          </p:nvPr>
        </p:nvSpPr>
        <p:spPr/>
        <p:txBody>
          <a:bodyPr/>
          <a:lstStyle/>
          <a:p>
            <a:pPr lvl="0"/>
            <a:r>
              <a:rPr lang="en-US"/>
              <a:t>Security Features</a:t>
            </a:r>
            <a:endParaRPr lang="en-MY"/>
          </a:p>
        </p:txBody>
      </p:sp>
      <p:sp>
        <p:nvSpPr>
          <p:cNvPr id="3" name="Content Placeholder 2">
            <a:extLst>
              <a:ext uri="{FF2B5EF4-FFF2-40B4-BE49-F238E27FC236}">
                <a16:creationId xmlns:a16="http://schemas.microsoft.com/office/drawing/2014/main" id="{3D7F137E-D008-0B7F-773C-AD09A2BA6AE2}"/>
              </a:ext>
            </a:extLst>
          </p:cNvPr>
          <p:cNvSpPr txBox="1">
            <a:spLocks noGrp="1"/>
          </p:cNvSpPr>
          <p:nvPr>
            <p:ph idx="1"/>
          </p:nvPr>
        </p:nvSpPr>
        <p:spPr/>
        <p:txBody>
          <a:bodyPr/>
          <a:lstStyle/>
          <a:p>
            <a:pPr marL="0" lvl="0" indent="0" algn="just">
              <a:buNone/>
            </a:pPr>
            <a:r>
              <a:rPr lang="en-US" sz="2000"/>
              <a:t>Amazon Redshift offers a range of security features:</a:t>
            </a:r>
            <a:endParaRPr lang="en-US">
              <a:solidFill>
                <a:srgbClr val="ECECEC"/>
              </a:solidFill>
              <a:highlight>
                <a:srgbClr val="212121"/>
              </a:highlight>
              <a:latin typeface="Söhne"/>
            </a:endParaRPr>
          </a:p>
          <a:p>
            <a:pPr lvl="0" algn="just"/>
            <a:r>
              <a:rPr lang="en-MY" sz="2000"/>
              <a:t>Encryption</a:t>
            </a:r>
          </a:p>
          <a:p>
            <a:pPr lvl="0" algn="just"/>
            <a:r>
              <a:rPr lang="en-MY" sz="2000"/>
              <a:t>Role Base Access Control</a:t>
            </a:r>
          </a:p>
          <a:p>
            <a:pPr lvl="0" algn="just"/>
            <a:r>
              <a:rPr lang="en-MY" sz="2000"/>
              <a:t>Compliance and Auditing</a:t>
            </a:r>
          </a:p>
          <a:p>
            <a:pPr lvl="0" algn="just"/>
            <a:r>
              <a:rPr lang="en-MY" sz="2000"/>
              <a:t>Dynamic Data Masking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1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2222B-DDEA-2FDB-E33C-C2933DEA403E}"/>
              </a:ext>
            </a:extLst>
          </p:cNvPr>
          <p:cNvSpPr txBox="1">
            <a:spLocks noGrp="1"/>
          </p:cNvSpPr>
          <p:nvPr>
            <p:ph type="title"/>
          </p:nvPr>
        </p:nvSpPr>
        <p:spPr>
          <a:xfrm>
            <a:off x="677332" y="598712"/>
            <a:ext cx="8596667" cy="1320795"/>
          </a:xfrm>
        </p:spPr>
        <p:txBody>
          <a:bodyPr/>
          <a:lstStyle/>
          <a:p>
            <a:pPr lvl="0"/>
            <a:r>
              <a:rPr lang="en-MY"/>
              <a:t>Encryption</a:t>
            </a:r>
            <a:br>
              <a:rPr lang="en-MY">
                <a:solidFill>
                  <a:srgbClr val="ECECEC"/>
                </a:solidFill>
                <a:highlight>
                  <a:srgbClr val="212121"/>
                </a:highlight>
                <a:latin typeface="Söhne"/>
              </a:rPr>
            </a:br>
            <a:endParaRPr lang="en-MY"/>
          </a:p>
        </p:txBody>
      </p:sp>
      <p:sp>
        <p:nvSpPr>
          <p:cNvPr id="3" name="Content Placeholder 2">
            <a:extLst>
              <a:ext uri="{FF2B5EF4-FFF2-40B4-BE49-F238E27FC236}">
                <a16:creationId xmlns:a16="http://schemas.microsoft.com/office/drawing/2014/main" id="{FF8FF697-5D65-0871-D9C9-7D0F0CF59FD6}"/>
              </a:ext>
            </a:extLst>
          </p:cNvPr>
          <p:cNvSpPr txBox="1">
            <a:spLocks noGrp="1"/>
          </p:cNvSpPr>
          <p:nvPr>
            <p:ph idx="1"/>
          </p:nvPr>
        </p:nvSpPr>
        <p:spPr/>
        <p:txBody>
          <a:bodyPr/>
          <a:lstStyle/>
          <a:p>
            <a:pPr marL="0" lvl="0" indent="0" algn="just">
              <a:buNone/>
            </a:pPr>
            <a:r>
              <a:rPr lang="en-MY"/>
              <a:t>It refers to protection of data while transit and at rest. </a:t>
            </a:r>
          </a:p>
          <a:p>
            <a:pPr marL="0" lvl="0" indent="0" algn="just">
              <a:buNone/>
            </a:pPr>
            <a:endParaRPr lang="en-MY"/>
          </a:p>
          <a:p>
            <a:pPr lvl="0" algn="just"/>
            <a:r>
              <a:rPr lang="en-US"/>
              <a:t>Use server-side encryption – Request Amazon Redshift to encrypt your data before saving it on disks in its data centers.</a:t>
            </a:r>
          </a:p>
          <a:p>
            <a:pPr lvl="0" algn="just"/>
            <a:endParaRPr lang="en-US"/>
          </a:p>
          <a:p>
            <a:pPr lvl="0" algn="just"/>
            <a:r>
              <a:rPr lang="en-US"/>
              <a:t>Use client-side encryption – You can encrypt data client-side and upload the encrypted data to Amazon Redshift. In this case, you manage the encryption process, the encryption keys, and related tools.</a:t>
            </a:r>
          </a:p>
          <a:p>
            <a:pPr lvl="0"/>
            <a:endParaRPr lang="en-MY"/>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1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ACDA9-5F42-C088-1B6A-8E1ED4B551F1}"/>
              </a:ext>
            </a:extLst>
          </p:cNvPr>
          <p:cNvSpPr txBox="1">
            <a:spLocks noGrp="1"/>
          </p:cNvSpPr>
          <p:nvPr>
            <p:ph type="title"/>
          </p:nvPr>
        </p:nvSpPr>
        <p:spPr/>
        <p:txBody>
          <a:bodyPr/>
          <a:lstStyle/>
          <a:p>
            <a:pPr lvl="0"/>
            <a:r>
              <a:rPr lang="en-MY"/>
              <a:t>Role Base Access Control</a:t>
            </a:r>
            <a:br>
              <a:rPr lang="en-MY" b="1">
                <a:solidFill>
                  <a:srgbClr val="ECECEC"/>
                </a:solidFill>
                <a:highlight>
                  <a:srgbClr val="212121"/>
                </a:highlight>
                <a:latin typeface="Söhne"/>
              </a:rPr>
            </a:br>
            <a:endParaRPr lang="en-MY"/>
          </a:p>
        </p:txBody>
      </p:sp>
      <p:sp>
        <p:nvSpPr>
          <p:cNvPr id="3" name="Content Placeholder 2">
            <a:extLst>
              <a:ext uri="{FF2B5EF4-FFF2-40B4-BE49-F238E27FC236}">
                <a16:creationId xmlns:a16="http://schemas.microsoft.com/office/drawing/2014/main" id="{4C1E64C7-1442-BD95-5526-4544A41EF23D}"/>
              </a:ext>
            </a:extLst>
          </p:cNvPr>
          <p:cNvSpPr txBox="1">
            <a:spLocks noGrp="1"/>
          </p:cNvSpPr>
          <p:nvPr>
            <p:ph idx="1"/>
          </p:nvPr>
        </p:nvSpPr>
        <p:spPr/>
        <p:txBody>
          <a:bodyPr/>
          <a:lstStyle/>
          <a:p>
            <a:pPr marL="0" lvl="0" indent="0" algn="just">
              <a:buNone/>
            </a:pPr>
            <a:r>
              <a:rPr lang="en-MY"/>
              <a:t>Create a role by using different commands</a:t>
            </a:r>
          </a:p>
          <a:p>
            <a:pPr lvl="0" algn="just"/>
            <a:r>
              <a:rPr lang="en-US"/>
              <a:t>To create a role, use the CREATE ROLE command.</a:t>
            </a:r>
            <a:endParaRPr lang="en-MY"/>
          </a:p>
          <a:p>
            <a:pPr lvl="0" algn="just"/>
            <a:r>
              <a:rPr lang="en-US"/>
              <a:t>To delete a role, use the DROP ROLE command</a:t>
            </a:r>
          </a:p>
          <a:p>
            <a:pPr lvl="0" algn="just"/>
            <a:r>
              <a:rPr lang="en-US"/>
              <a:t>To grant system permissions to a role, use the GRANT command.</a:t>
            </a:r>
          </a:p>
          <a:p>
            <a:pPr lvl="0" algn="just"/>
            <a:endParaRPr lang="en-US"/>
          </a:p>
          <a:p>
            <a:pPr lvl="0" algn="just"/>
            <a:r>
              <a:rPr lang="en-US"/>
              <a:t>Assign the controls by defining the role type. (User, Super User and Group)</a:t>
            </a:r>
            <a:endParaRPr lang="en-MY"/>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1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4109-B633-B572-A07B-E249066DF1A0}"/>
              </a:ext>
            </a:extLst>
          </p:cNvPr>
          <p:cNvSpPr txBox="1">
            <a:spLocks noGrp="1"/>
          </p:cNvSpPr>
          <p:nvPr>
            <p:ph type="title"/>
          </p:nvPr>
        </p:nvSpPr>
        <p:spPr>
          <a:xfrm>
            <a:off x="677332" y="598712"/>
            <a:ext cx="8596667" cy="1320795"/>
          </a:xfrm>
        </p:spPr>
        <p:txBody>
          <a:bodyPr/>
          <a:lstStyle/>
          <a:p>
            <a:pPr lvl="0"/>
            <a:r>
              <a:rPr lang="en-MY"/>
              <a:t>Compliance and Auditing</a:t>
            </a:r>
          </a:p>
        </p:txBody>
      </p:sp>
      <p:sp>
        <p:nvSpPr>
          <p:cNvPr id="3" name="Content Placeholder 2">
            <a:extLst>
              <a:ext uri="{FF2B5EF4-FFF2-40B4-BE49-F238E27FC236}">
                <a16:creationId xmlns:a16="http://schemas.microsoft.com/office/drawing/2014/main" id="{8FA7C6F0-3538-3462-57B0-268455E09C08}"/>
              </a:ext>
            </a:extLst>
          </p:cNvPr>
          <p:cNvSpPr txBox="1">
            <a:spLocks noGrp="1"/>
          </p:cNvSpPr>
          <p:nvPr>
            <p:ph idx="1"/>
          </p:nvPr>
        </p:nvSpPr>
        <p:spPr/>
        <p:txBody>
          <a:bodyPr/>
          <a:lstStyle/>
          <a:p>
            <a:pPr lvl="0" algn="just"/>
            <a:r>
              <a:rPr lang="en-US"/>
              <a:t>Amazon Redshift's support for compliance standards and auditing capabilities.</a:t>
            </a:r>
          </a:p>
          <a:p>
            <a:pPr lvl="0" algn="just"/>
            <a:endParaRPr lang="en-US"/>
          </a:p>
          <a:p>
            <a:pPr lvl="0" algn="just"/>
            <a:r>
              <a:rPr lang="en-MY"/>
              <a:t>Compliance Certifications: List compliance certifications and attestations (e.g., SOC 1/2/3, PCI DSS, HIPAA) that Redshift complies with.</a:t>
            </a:r>
          </a:p>
          <a:p>
            <a:pPr lvl="0" algn="just"/>
            <a:endParaRPr lang="en-US"/>
          </a:p>
          <a:p>
            <a:pPr lvl="0" algn="just"/>
            <a:r>
              <a:rPr lang="en-US"/>
              <a:t>Redshift provides audit logging capabilities for monitoring and tracking database activity, including user actions and changes to database objects.</a:t>
            </a:r>
            <a:endParaRPr lang="en-MY"/>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30">
    <p:bg>
      <p:bgPr>
        <a:solidFill>
          <a:srgbClr val="37474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E994A-69E8-E6B8-8860-7842952885B5}"/>
              </a:ext>
            </a:extLst>
          </p:cNvPr>
          <p:cNvSpPr txBox="1">
            <a:spLocks noGrp="1"/>
          </p:cNvSpPr>
          <p:nvPr>
            <p:ph type="title"/>
          </p:nvPr>
        </p:nvSpPr>
        <p:spPr>
          <a:xfrm>
            <a:off x="0" y="619121"/>
            <a:ext cx="9905996" cy="1477963"/>
          </a:xfrm>
          <a:prstGeom prst="rect">
            <a:avLst/>
          </a:prstGeom>
          <a:noFill/>
          <a:ln>
            <a:noFill/>
          </a:ln>
        </p:spPr>
        <p:txBody>
          <a:bodyPr vert="horz" wrap="square" lIns="91440" tIns="45720" rIns="91440" bIns="45720" anchor="ctr" anchorCtr="0" compatLnSpc="1">
            <a:normAutofit/>
          </a:bodyPr>
          <a:lstStyle/>
          <a:p>
            <a:pPr lvl="0"/>
            <a:r>
              <a:rPr lang="en-MY" b="1"/>
              <a:t>What’s in it for you</a:t>
            </a:r>
          </a:p>
        </p:txBody>
      </p:sp>
      <p:sp>
        <p:nvSpPr>
          <p:cNvPr id="3" name="Content Placeholder 2">
            <a:extLst>
              <a:ext uri="{FF2B5EF4-FFF2-40B4-BE49-F238E27FC236}">
                <a16:creationId xmlns:a16="http://schemas.microsoft.com/office/drawing/2014/main" id="{27278346-504B-334F-3846-285D04139F56}"/>
              </a:ext>
            </a:extLst>
          </p:cNvPr>
          <p:cNvSpPr txBox="1">
            <a:spLocks noGrp="1"/>
          </p:cNvSpPr>
          <p:nvPr>
            <p:ph idx="1"/>
          </p:nvPr>
        </p:nvSpPr>
        <p:spPr>
          <a:xfrm>
            <a:off x="363254" y="2249488"/>
            <a:ext cx="9542742" cy="3541708"/>
          </a:xfrm>
          <a:prstGeom prst="rect">
            <a:avLst/>
          </a:prstGeom>
          <a:noFill/>
          <a:ln>
            <a:noFill/>
          </a:ln>
        </p:spPr>
        <p:txBody>
          <a:bodyPr vert="horz" wrap="square" lIns="91440" tIns="45720" rIns="91440" bIns="45720" anchor="t" anchorCtr="0" compatLnSpc="1">
            <a:normAutofit/>
          </a:bodyPr>
          <a:lstStyle/>
          <a:p>
            <a:pPr lvl="0">
              <a:lnSpc>
                <a:spcPct val="90000"/>
              </a:lnSpc>
            </a:pPr>
            <a:r>
              <a:rPr lang="en-MY"/>
              <a:t>What is AWS?</a:t>
            </a:r>
          </a:p>
          <a:p>
            <a:pPr lvl="0">
              <a:lnSpc>
                <a:spcPct val="90000"/>
              </a:lnSpc>
            </a:pPr>
            <a:r>
              <a:rPr lang="en-MY"/>
              <a:t>Why Amazon Redshift?</a:t>
            </a:r>
          </a:p>
          <a:p>
            <a:pPr lvl="0">
              <a:lnSpc>
                <a:spcPct val="90000"/>
              </a:lnSpc>
            </a:pPr>
            <a:r>
              <a:rPr lang="en-MY"/>
              <a:t>What is Amazon Redshift?</a:t>
            </a:r>
          </a:p>
          <a:p>
            <a:pPr lvl="0">
              <a:lnSpc>
                <a:spcPct val="90000"/>
              </a:lnSpc>
            </a:pPr>
            <a:r>
              <a:rPr lang="en-MY"/>
              <a:t>Advantages </a:t>
            </a:r>
            <a:r>
              <a:rPr lang="en-MY" dirty="0"/>
              <a:t>of Amazon Redshift</a:t>
            </a:r>
          </a:p>
          <a:p>
            <a:pPr lvl="0">
              <a:lnSpc>
                <a:spcPct val="90000"/>
              </a:lnSpc>
            </a:pPr>
            <a:r>
              <a:rPr lang="en-MY" dirty="0"/>
              <a:t>Architecture of Amazon Redshift</a:t>
            </a:r>
          </a:p>
          <a:p>
            <a:pPr lvl="0">
              <a:lnSpc>
                <a:spcPct val="90000"/>
              </a:lnSpc>
            </a:pPr>
            <a:r>
              <a:rPr lang="en-MY" dirty="0"/>
              <a:t>Additional Concepts of Amazon Redshift</a:t>
            </a:r>
          </a:p>
          <a:p>
            <a:pPr lvl="0">
              <a:lnSpc>
                <a:spcPct val="90000"/>
              </a:lnSpc>
            </a:pPr>
            <a:r>
              <a:rPr lang="en-MY" dirty="0"/>
              <a:t>Limitation of Amazon Redshift</a:t>
            </a:r>
          </a:p>
          <a:p>
            <a:pPr lvl="0">
              <a:lnSpc>
                <a:spcPct val="90000"/>
              </a:lnSpc>
            </a:pPr>
            <a:r>
              <a:rPr lang="en-MY" dirty="0"/>
              <a:t>Companies using Amazon Redshift</a:t>
            </a:r>
          </a:p>
          <a:p>
            <a:pPr lvl="0">
              <a:lnSpc>
                <a:spcPct val="90000"/>
              </a:lnSpc>
            </a:pPr>
            <a:r>
              <a:rPr lang="en-MY" dirty="0"/>
              <a:t>Demo</a:t>
            </a:r>
          </a:p>
          <a:p>
            <a:pPr lvl="0">
              <a:lnSpc>
                <a:spcPct val="90000"/>
              </a:lnSpc>
            </a:pPr>
            <a:endParaRPr lang="en-MY" dirty="0">
              <a:solidFill>
                <a:srgbClr val="40404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FED0-0C40-C788-B522-D1EC0ABDE981}"/>
              </a:ext>
            </a:extLst>
          </p:cNvPr>
          <p:cNvSpPr txBox="1">
            <a:spLocks noGrp="1"/>
          </p:cNvSpPr>
          <p:nvPr>
            <p:ph type="title"/>
          </p:nvPr>
        </p:nvSpPr>
        <p:spPr/>
        <p:txBody>
          <a:bodyPr/>
          <a:lstStyle/>
          <a:p>
            <a:pPr lvl="0"/>
            <a:r>
              <a:rPr lang="en-MY"/>
              <a:t>Dynamic Data Masking</a:t>
            </a:r>
            <a:br>
              <a:rPr lang="en-MY"/>
            </a:br>
            <a:endParaRPr lang="en-MY"/>
          </a:p>
        </p:txBody>
      </p:sp>
      <p:sp>
        <p:nvSpPr>
          <p:cNvPr id="3" name="Content Placeholder 2">
            <a:extLst>
              <a:ext uri="{FF2B5EF4-FFF2-40B4-BE49-F238E27FC236}">
                <a16:creationId xmlns:a16="http://schemas.microsoft.com/office/drawing/2014/main" id="{2185C6F2-2AE3-484D-D599-08F4E508FA48}"/>
              </a:ext>
            </a:extLst>
          </p:cNvPr>
          <p:cNvSpPr txBox="1">
            <a:spLocks noGrp="1"/>
          </p:cNvSpPr>
          <p:nvPr>
            <p:ph idx="1"/>
          </p:nvPr>
        </p:nvSpPr>
        <p:spPr/>
        <p:txBody>
          <a:bodyPr/>
          <a:lstStyle/>
          <a:p>
            <a:pPr lvl="0" algn="just"/>
            <a:r>
              <a:rPr lang="en-US"/>
              <a:t>Redshift supports dynamic data masking to conceal sensitive data based on user permissions</a:t>
            </a:r>
          </a:p>
          <a:p>
            <a:pPr lvl="0" algn="just"/>
            <a:endParaRPr lang="en-US"/>
          </a:p>
          <a:p>
            <a:pPr lvl="0" algn="just"/>
            <a:r>
              <a:rPr lang="en-US"/>
              <a:t>Dynamic data masking is complementary to other SQL Server security features (auditing, encryption, row level security, etc.) and it's highly recommended to use it with them in order to better protect the sensitive data in the database.</a:t>
            </a:r>
            <a:endParaRPr lang="en-MY"/>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1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A3D2A-E727-F726-4E75-8324BFEE6BAC}"/>
              </a:ext>
            </a:extLst>
          </p:cNvPr>
          <p:cNvSpPr txBox="1">
            <a:spLocks noGrp="1"/>
          </p:cNvSpPr>
          <p:nvPr>
            <p:ph type="title"/>
          </p:nvPr>
        </p:nvSpPr>
        <p:spPr/>
        <p:txBody>
          <a:bodyPr/>
          <a:lstStyle/>
          <a:p>
            <a:pPr lvl="0"/>
            <a:r>
              <a:rPr lang="en-MY"/>
              <a:t>Data Backup</a:t>
            </a:r>
          </a:p>
        </p:txBody>
      </p:sp>
      <p:sp>
        <p:nvSpPr>
          <p:cNvPr id="3" name="Content Placeholder 2">
            <a:extLst>
              <a:ext uri="{FF2B5EF4-FFF2-40B4-BE49-F238E27FC236}">
                <a16:creationId xmlns:a16="http://schemas.microsoft.com/office/drawing/2014/main" id="{499BACA2-66B3-93A6-4805-337841DB43E8}"/>
              </a:ext>
            </a:extLst>
          </p:cNvPr>
          <p:cNvSpPr txBox="1">
            <a:spLocks noGrp="1"/>
          </p:cNvSpPr>
          <p:nvPr>
            <p:ph idx="1"/>
          </p:nvPr>
        </p:nvSpPr>
        <p:spPr/>
        <p:txBody>
          <a:bodyPr/>
          <a:lstStyle/>
          <a:p>
            <a:pPr lvl="0" algn="just"/>
            <a:r>
              <a:rPr lang="en-US" dirty="0"/>
              <a:t>Redshift automatically takes snapshots of the cluster and backs up data to Amazon S3 at regular intervals.</a:t>
            </a:r>
          </a:p>
          <a:p>
            <a:pPr lvl="0" algn="just"/>
            <a:endParaRPr lang="en-US" dirty="0"/>
          </a:p>
          <a:p>
            <a:pPr lvl="0" algn="just"/>
            <a:r>
              <a:rPr lang="en-US" dirty="0"/>
              <a:t>Snapshots are point-in-time backups of a cluster.</a:t>
            </a:r>
          </a:p>
          <a:p>
            <a:pPr lvl="0" algn="just"/>
            <a:r>
              <a:rPr lang="en-US" dirty="0"/>
              <a:t>By default Amazon Redshift takes a snapshot about every eight hours</a:t>
            </a:r>
          </a:p>
          <a:p>
            <a:pPr lvl="0" algn="just"/>
            <a:r>
              <a:rPr lang="en-US" dirty="0"/>
              <a:t>Shortest amount of time in between automated snapshot creation is 15 minutes</a:t>
            </a:r>
          </a:p>
          <a:p>
            <a:pPr lvl="0" algn="just"/>
            <a:r>
              <a:rPr lang="en-US" dirty="0"/>
              <a:t>Custom Scheduling</a:t>
            </a:r>
            <a:endParaRPr lang="en-MY"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1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583C5-507C-A099-9032-8497091B0128}"/>
              </a:ext>
            </a:extLst>
          </p:cNvPr>
          <p:cNvSpPr txBox="1">
            <a:spLocks noGrp="1"/>
          </p:cNvSpPr>
          <p:nvPr>
            <p:ph type="title"/>
          </p:nvPr>
        </p:nvSpPr>
        <p:spPr/>
        <p:txBody>
          <a:bodyPr/>
          <a:lstStyle/>
          <a:p>
            <a:pPr lvl="0"/>
            <a:r>
              <a:rPr lang="en-MY"/>
              <a:t>Amazon redshift customers</a:t>
            </a:r>
          </a:p>
        </p:txBody>
      </p:sp>
      <p:pic>
        <p:nvPicPr>
          <p:cNvPr id="3" name="Content Placeholder 4">
            <a:extLst>
              <a:ext uri="{FF2B5EF4-FFF2-40B4-BE49-F238E27FC236}">
                <a16:creationId xmlns:a16="http://schemas.microsoft.com/office/drawing/2014/main" id="{2D322F86-E74D-21A6-04D3-6BBC63B85D09}"/>
              </a:ext>
            </a:extLst>
          </p:cNvPr>
          <p:cNvPicPr>
            <a:picLocks noGrp="1" noChangeAspect="1"/>
          </p:cNvPicPr>
          <p:nvPr>
            <p:ph idx="1"/>
          </p:nvPr>
        </p:nvPicPr>
        <p:blipFill>
          <a:blip r:embed="rId2"/>
          <a:stretch>
            <a:fillRect/>
          </a:stretch>
        </p:blipFill>
        <p:spPr>
          <a:xfrm>
            <a:off x="677332" y="1460351"/>
            <a:ext cx="10492740" cy="5003084"/>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42062C9-3ED5-8F3F-D27D-2F471DD602BF}"/>
              </a:ext>
            </a:extLst>
          </p:cNvPr>
          <p:cNvPicPr>
            <a:picLocks noGrp="1" noChangeAspect="1"/>
          </p:cNvPicPr>
          <p:nvPr>
            <p:ph idx="1"/>
          </p:nvPr>
        </p:nvPicPr>
        <p:blipFill>
          <a:blip r:embed="rId2"/>
          <a:stretch>
            <a:fillRect/>
          </a:stretch>
        </p:blipFill>
        <p:spPr>
          <a:xfrm>
            <a:off x="677332" y="3606084"/>
            <a:ext cx="8455025" cy="2794716"/>
          </a:xfrm>
        </p:spPr>
      </p:pic>
      <p:pic>
        <p:nvPicPr>
          <p:cNvPr id="5" name="Picture 4">
            <a:extLst>
              <a:ext uri="{FF2B5EF4-FFF2-40B4-BE49-F238E27FC236}">
                <a16:creationId xmlns:a16="http://schemas.microsoft.com/office/drawing/2014/main" id="{D15DF5AB-B008-7E40-D6A9-8DF15CAC16C6}"/>
              </a:ext>
            </a:extLst>
          </p:cNvPr>
          <p:cNvPicPr>
            <a:picLocks noChangeAspect="1"/>
          </p:cNvPicPr>
          <p:nvPr/>
        </p:nvPicPr>
        <p:blipFill>
          <a:blip r:embed="rId3"/>
          <a:stretch>
            <a:fillRect/>
          </a:stretch>
        </p:blipFill>
        <p:spPr>
          <a:xfrm>
            <a:off x="1432301" y="575256"/>
            <a:ext cx="6945086" cy="2385658"/>
          </a:xfrm>
          <a:prstGeom prst="rect">
            <a:avLst/>
          </a:prstGeom>
        </p:spPr>
      </p:pic>
    </p:spTree>
    <p:extLst>
      <p:ext uri="{BB962C8B-B14F-4D97-AF65-F5344CB8AC3E}">
        <p14:creationId xmlns:p14="http://schemas.microsoft.com/office/powerpoint/2010/main" val="2902713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E6D59-C0D3-A825-106E-DF45838BEF8C}"/>
              </a:ext>
            </a:extLst>
          </p:cNvPr>
          <p:cNvSpPr>
            <a:spLocks noGrp="1"/>
          </p:cNvSpPr>
          <p:nvPr>
            <p:ph type="title"/>
          </p:nvPr>
        </p:nvSpPr>
        <p:spPr>
          <a:xfrm>
            <a:off x="677332" y="609603"/>
            <a:ext cx="8596667" cy="827311"/>
          </a:xfrm>
        </p:spPr>
        <p:txBody>
          <a:bodyPr/>
          <a:lstStyle/>
          <a:p>
            <a:r>
              <a:rPr lang="en-US" dirty="0"/>
              <a:t>Amazon Redshift Customers</a:t>
            </a:r>
            <a:endParaRPr lang="en-MY" dirty="0"/>
          </a:p>
        </p:txBody>
      </p:sp>
      <p:sp>
        <p:nvSpPr>
          <p:cNvPr id="3" name="Content Placeholder 2">
            <a:extLst>
              <a:ext uri="{FF2B5EF4-FFF2-40B4-BE49-F238E27FC236}">
                <a16:creationId xmlns:a16="http://schemas.microsoft.com/office/drawing/2014/main" id="{D45B8325-C746-1539-043A-B42B5BBFF1EA}"/>
              </a:ext>
            </a:extLst>
          </p:cNvPr>
          <p:cNvSpPr>
            <a:spLocks noGrp="1"/>
          </p:cNvSpPr>
          <p:nvPr>
            <p:ph idx="1"/>
          </p:nvPr>
        </p:nvSpPr>
        <p:spPr>
          <a:xfrm>
            <a:off x="579361" y="1659846"/>
            <a:ext cx="8596667" cy="4980439"/>
          </a:xfrm>
        </p:spPr>
        <p:txBody>
          <a:bodyPr/>
          <a:lstStyle/>
          <a:p>
            <a:r>
              <a:rPr lang="en-US" dirty="0"/>
              <a:t>Looking at Amazon Redshift customers by industry, we find that Information Technology and Services (22%), Computer Software (14%), Internet (5%) and Financial Services (5%) are the largest segments.</a:t>
            </a:r>
          </a:p>
          <a:p>
            <a:r>
              <a:rPr lang="en-US" dirty="0"/>
              <a:t>60% of Amazon Redshift customers are in United States, 6% are in United Kingdom and 6% are in India.</a:t>
            </a:r>
            <a:endParaRPr lang="en-MY" dirty="0"/>
          </a:p>
        </p:txBody>
      </p:sp>
      <p:pic>
        <p:nvPicPr>
          <p:cNvPr id="5" name="Picture 4">
            <a:extLst>
              <a:ext uri="{FF2B5EF4-FFF2-40B4-BE49-F238E27FC236}">
                <a16:creationId xmlns:a16="http://schemas.microsoft.com/office/drawing/2014/main" id="{38CAA474-F54B-F097-1196-78FC754A106D}"/>
              </a:ext>
            </a:extLst>
          </p:cNvPr>
          <p:cNvPicPr>
            <a:picLocks noChangeAspect="1"/>
          </p:cNvPicPr>
          <p:nvPr/>
        </p:nvPicPr>
        <p:blipFill>
          <a:blip r:embed="rId2"/>
          <a:stretch>
            <a:fillRect/>
          </a:stretch>
        </p:blipFill>
        <p:spPr>
          <a:xfrm>
            <a:off x="1286602" y="3429000"/>
            <a:ext cx="6940907" cy="2838596"/>
          </a:xfrm>
          <a:prstGeom prst="rect">
            <a:avLst/>
          </a:prstGeom>
        </p:spPr>
      </p:pic>
    </p:spTree>
    <p:extLst>
      <p:ext uri="{BB962C8B-B14F-4D97-AF65-F5344CB8AC3E}">
        <p14:creationId xmlns:p14="http://schemas.microsoft.com/office/powerpoint/2010/main" val="3213182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B7BAF-DA02-2D26-A597-9AA3ED63F2FF}"/>
              </a:ext>
            </a:extLst>
          </p:cNvPr>
          <p:cNvSpPr>
            <a:spLocks noGrp="1"/>
          </p:cNvSpPr>
          <p:nvPr>
            <p:ph type="title"/>
          </p:nvPr>
        </p:nvSpPr>
        <p:spPr/>
        <p:txBody>
          <a:bodyPr/>
          <a:lstStyle/>
          <a:p>
            <a:r>
              <a:rPr lang="en-MY" dirty="0"/>
              <a:t>Redshift Pricing Model</a:t>
            </a:r>
            <a:br>
              <a:rPr lang="en-MY" b="0" i="0" dirty="0">
                <a:solidFill>
                  <a:srgbClr val="252525"/>
                </a:solidFill>
                <a:effectLst/>
                <a:highlight>
                  <a:srgbClr val="FFFFFF"/>
                </a:highlight>
                <a:latin typeface="Suisse Intl"/>
              </a:rPr>
            </a:br>
            <a:endParaRPr lang="en-MY" dirty="0"/>
          </a:p>
        </p:txBody>
      </p:sp>
      <p:sp>
        <p:nvSpPr>
          <p:cNvPr id="3" name="Content Placeholder 2">
            <a:extLst>
              <a:ext uri="{FF2B5EF4-FFF2-40B4-BE49-F238E27FC236}">
                <a16:creationId xmlns:a16="http://schemas.microsoft.com/office/drawing/2014/main" id="{20196FC7-33BB-B073-B2E9-BA3965CA86AF}"/>
              </a:ext>
            </a:extLst>
          </p:cNvPr>
          <p:cNvSpPr>
            <a:spLocks noGrp="1"/>
          </p:cNvSpPr>
          <p:nvPr>
            <p:ph idx="1"/>
          </p:nvPr>
        </p:nvSpPr>
        <p:spPr>
          <a:xfrm>
            <a:off x="677332" y="1426029"/>
            <a:ext cx="8596667" cy="4615329"/>
          </a:xfrm>
        </p:spPr>
        <p:txBody>
          <a:bodyPr/>
          <a:lstStyle/>
          <a:p>
            <a:pPr marL="0" indent="0">
              <a:buNone/>
            </a:pPr>
            <a:endParaRPr lang="en-US" sz="2000" dirty="0"/>
          </a:p>
          <a:p>
            <a:r>
              <a:rPr lang="en-US" sz="2000" dirty="0"/>
              <a:t>Flexible pricing scheme </a:t>
            </a:r>
          </a:p>
          <a:p>
            <a:r>
              <a:rPr lang="en-US" sz="2000" dirty="0"/>
              <a:t> The price starts at $0.25 per hour for a terabyte of data</a:t>
            </a:r>
          </a:p>
          <a:p>
            <a:endParaRPr lang="en-US" sz="2000" dirty="0"/>
          </a:p>
          <a:p>
            <a:r>
              <a:rPr lang="en-US" sz="2000" dirty="0"/>
              <a:t>AWS Redshift offers three types of nodes.</a:t>
            </a:r>
          </a:p>
          <a:p>
            <a:endParaRPr lang="en-US" sz="2000" dirty="0"/>
          </a:p>
          <a:p>
            <a:r>
              <a:rPr lang="en-US" sz="2000" dirty="0"/>
              <a:t>RA3 nodes with managed storage(1.08 per hour)</a:t>
            </a:r>
          </a:p>
          <a:p>
            <a:r>
              <a:rPr lang="en-MY" sz="2000" dirty="0"/>
              <a:t>DC2 Nodes (Local SSD Storage)</a:t>
            </a:r>
          </a:p>
          <a:p>
            <a:r>
              <a:rPr lang="en-MY" sz="2000" dirty="0"/>
              <a:t>DS2 nodes (for large amount of data)</a:t>
            </a:r>
          </a:p>
        </p:txBody>
      </p:sp>
    </p:spTree>
    <p:extLst>
      <p:ext uri="{BB962C8B-B14F-4D97-AF65-F5344CB8AC3E}">
        <p14:creationId xmlns:p14="http://schemas.microsoft.com/office/powerpoint/2010/main" val="5351450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C26D-A31B-97C4-4DFB-934D523AE1EA}"/>
              </a:ext>
            </a:extLst>
          </p:cNvPr>
          <p:cNvSpPr>
            <a:spLocks noGrp="1"/>
          </p:cNvSpPr>
          <p:nvPr>
            <p:ph type="title"/>
          </p:nvPr>
        </p:nvSpPr>
        <p:spPr/>
        <p:txBody>
          <a:bodyPr/>
          <a:lstStyle/>
          <a:p>
            <a:r>
              <a:rPr lang="en-MY" dirty="0"/>
              <a:t>Use Case: Sound Cloud</a:t>
            </a:r>
          </a:p>
        </p:txBody>
      </p:sp>
      <p:sp>
        <p:nvSpPr>
          <p:cNvPr id="4" name="Rectangle 1">
            <a:extLst>
              <a:ext uri="{FF2B5EF4-FFF2-40B4-BE49-F238E27FC236}">
                <a16:creationId xmlns:a16="http://schemas.microsoft.com/office/drawing/2014/main" id="{DD37E9F3-A4AC-1797-2A66-7661B22FA98D}"/>
              </a:ext>
            </a:extLst>
          </p:cNvPr>
          <p:cNvSpPr>
            <a:spLocks noGrp="1" noChangeArrowheads="1"/>
          </p:cNvSpPr>
          <p:nvPr>
            <p:ph idx="1"/>
          </p:nvPr>
        </p:nvSpPr>
        <p:spPr bwMode="auto">
          <a:xfrm>
            <a:off x="849086" y="1722994"/>
            <a:ext cx="8424913" cy="368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latinLnBrk="0"/>
            <a:r>
              <a:rPr lang="en-US" altLang="en-US" sz="2000" b="1" dirty="0"/>
              <a:t>Data Collection: </a:t>
            </a:r>
            <a:r>
              <a:rPr lang="en-US" altLang="en-US" sz="2000" dirty="0"/>
              <a:t>User activity data is collected in real-time using Amazon Kinesis.</a:t>
            </a:r>
          </a:p>
          <a:p>
            <a:pPr lvl="0" eaLnBrk="0" latinLnBrk="0"/>
            <a:r>
              <a:rPr lang="en-US" altLang="en-US" sz="2000" b="1" dirty="0"/>
              <a:t>Data Streaming: </a:t>
            </a:r>
            <a:r>
              <a:rPr lang="en-US" altLang="en-US" sz="2000" dirty="0"/>
              <a:t>Kinesis Data Firehose streams the data into an S3 bucket.</a:t>
            </a:r>
          </a:p>
          <a:p>
            <a:pPr lvl="0" eaLnBrk="0" latinLnBrk="0"/>
            <a:r>
              <a:rPr lang="en-US" altLang="en-US" sz="2000" b="1" dirty="0"/>
              <a:t>ETL Processing: </a:t>
            </a:r>
            <a:r>
              <a:rPr lang="en-US" altLang="en-US" sz="2000" dirty="0"/>
              <a:t>AWS Glue transforms the raw data and loads it into Amazon Redshift.</a:t>
            </a:r>
          </a:p>
          <a:p>
            <a:pPr lvl="0" eaLnBrk="0" latinLnBrk="0"/>
            <a:r>
              <a:rPr lang="en-US" altLang="en-US" sz="2000" b="1" dirty="0"/>
              <a:t>Data Analysis: </a:t>
            </a:r>
            <a:r>
              <a:rPr lang="en-US" altLang="en-US" sz="2000" dirty="0"/>
              <a:t>Analysts use SQL queries in Redshift to analyze the data, generating insights on user behavior and track performance.</a:t>
            </a:r>
          </a:p>
          <a:p>
            <a:pPr lvl="0" eaLnBrk="0" latinLnBrk="0"/>
            <a:r>
              <a:rPr lang="en-US" altLang="en-US" sz="2000" dirty="0"/>
              <a:t>Re</a:t>
            </a:r>
            <a:r>
              <a:rPr lang="en-US" altLang="en-US" sz="2000" b="1" dirty="0"/>
              <a:t>porting: </a:t>
            </a:r>
            <a:r>
              <a:rPr lang="en-US" altLang="en-US" sz="2000" dirty="0"/>
              <a:t>BI tools like Tableau are used to create dashboards and reports from the data in Redshift. </a:t>
            </a:r>
          </a:p>
        </p:txBody>
      </p:sp>
    </p:spTree>
    <p:extLst>
      <p:ext uri="{BB962C8B-B14F-4D97-AF65-F5344CB8AC3E}">
        <p14:creationId xmlns:p14="http://schemas.microsoft.com/office/powerpoint/2010/main" val="1947782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12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631C4-639A-62E6-54BA-D1F7B4BE77D4}"/>
              </a:ext>
            </a:extLst>
          </p:cNvPr>
          <p:cNvSpPr txBox="1">
            <a:spLocks noGrp="1"/>
          </p:cNvSpPr>
          <p:nvPr>
            <p:ph type="title"/>
          </p:nvPr>
        </p:nvSpPr>
        <p:spPr/>
        <p:txBody>
          <a:bodyPr/>
          <a:lstStyle/>
          <a:p>
            <a:pPr lvl="0"/>
            <a:r>
              <a:rPr lang="en-MY" dirty="0"/>
              <a:t>Limitations</a:t>
            </a:r>
          </a:p>
        </p:txBody>
      </p:sp>
      <p:sp>
        <p:nvSpPr>
          <p:cNvPr id="3" name="Content Placeholder 2">
            <a:extLst>
              <a:ext uri="{FF2B5EF4-FFF2-40B4-BE49-F238E27FC236}">
                <a16:creationId xmlns:a16="http://schemas.microsoft.com/office/drawing/2014/main" id="{5B891500-1EDB-88E6-D2E5-465AEBB7BE2B}"/>
              </a:ext>
            </a:extLst>
          </p:cNvPr>
          <p:cNvSpPr txBox="1">
            <a:spLocks noGrp="1"/>
          </p:cNvSpPr>
          <p:nvPr>
            <p:ph idx="1"/>
          </p:nvPr>
        </p:nvSpPr>
        <p:spPr>
          <a:xfrm>
            <a:off x="576200" y="1528172"/>
            <a:ext cx="8697809" cy="4513185"/>
          </a:xfrm>
        </p:spPr>
        <p:txBody>
          <a:bodyPr/>
          <a:lstStyle/>
          <a:p>
            <a:pPr marL="0" lvl="0" indent="0" algn="just">
              <a:buNone/>
            </a:pPr>
            <a:r>
              <a:rPr lang="en-US" sz="2000" dirty="0"/>
              <a:t>Master Node</a:t>
            </a:r>
          </a:p>
          <a:p>
            <a:pPr lvl="0" algn="just"/>
            <a:r>
              <a:rPr lang="en-US" sz="2000" dirty="0"/>
              <a:t>A Master Node plays a critical role in the Redshift architecture. All clients only interact with the master node; therefore, a non-redundant master node creates a single point of failure for the environment.</a:t>
            </a:r>
          </a:p>
          <a:p>
            <a:pPr lvl="0" algn="just"/>
            <a:endParaRPr lang="en-US" sz="2000" dirty="0"/>
          </a:p>
          <a:p>
            <a:pPr marL="0" lvl="0" indent="0" algn="just">
              <a:buNone/>
            </a:pPr>
            <a:r>
              <a:rPr lang="en-MY" sz="2000" dirty="0"/>
              <a:t>Not a Multi-Cloud Solution</a:t>
            </a:r>
          </a:p>
          <a:p>
            <a:pPr lvl="0" algn="just"/>
            <a:r>
              <a:rPr lang="en-US" sz="2000" dirty="0"/>
              <a:t>Amazon Redshift is only available on AWS</a:t>
            </a:r>
          </a:p>
          <a:p>
            <a:pPr lvl="0"/>
            <a:endParaRPr lang="en-MY"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1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4CAE6-463F-F7D7-AEF1-B78570F7F52B}"/>
              </a:ext>
            </a:extLst>
          </p:cNvPr>
          <p:cNvSpPr txBox="1">
            <a:spLocks noGrp="1"/>
          </p:cNvSpPr>
          <p:nvPr>
            <p:ph type="title"/>
          </p:nvPr>
        </p:nvSpPr>
        <p:spPr/>
        <p:txBody>
          <a:bodyPr/>
          <a:lstStyle/>
          <a:p>
            <a:pPr lvl="0"/>
            <a:r>
              <a:rPr lang="en-MY"/>
              <a:t>Limitations</a:t>
            </a:r>
          </a:p>
        </p:txBody>
      </p:sp>
      <p:sp>
        <p:nvSpPr>
          <p:cNvPr id="3" name="Content Placeholder 2">
            <a:extLst>
              <a:ext uri="{FF2B5EF4-FFF2-40B4-BE49-F238E27FC236}">
                <a16:creationId xmlns:a16="http://schemas.microsoft.com/office/drawing/2014/main" id="{28CA7933-22D9-AC9B-C892-527956F815C2}"/>
              </a:ext>
            </a:extLst>
          </p:cNvPr>
          <p:cNvSpPr txBox="1">
            <a:spLocks noGrp="1"/>
          </p:cNvSpPr>
          <p:nvPr>
            <p:ph idx="1"/>
          </p:nvPr>
        </p:nvSpPr>
        <p:spPr/>
        <p:txBody>
          <a:bodyPr/>
          <a:lstStyle/>
          <a:p>
            <a:pPr marL="0" indent="0">
              <a:buFont typeface="Arial" panose="020B0604020202020204" pitchFamily="34" charset="0"/>
              <a:buNone/>
            </a:pPr>
            <a:r>
              <a:rPr lang="en-US" sz="2000" b="1" dirty="0"/>
              <a:t>Parallel Uploads:</a:t>
            </a:r>
          </a:p>
          <a:p>
            <a:pPr marL="0" indent="0">
              <a:buFont typeface="Arial" panose="020B0604020202020204" pitchFamily="34" charset="0"/>
              <a:buNone/>
            </a:pPr>
            <a:endParaRPr lang="en-US" sz="2000" b="1" dirty="0"/>
          </a:p>
          <a:p>
            <a:pPr marL="0" indent="0">
              <a:buFont typeface="Arial" panose="020B0604020202020204" pitchFamily="34" charset="0"/>
              <a:buNone/>
            </a:pPr>
            <a:r>
              <a:rPr lang="en-US" sz="2000" dirty="0"/>
              <a:t>Redshift does not support all databases for parallel upload. Amazon S3, EMR, and DynamoDB are supported by Redshift for parallel uploads using ultra-fast MPP. For other sources, separate scripts have to be used to upload data. This can be a very slow process.</a:t>
            </a:r>
          </a:p>
          <a:p>
            <a:pPr marL="0" indent="0">
              <a:buFont typeface="Arial" panose="020B0604020202020204" pitchFamily="34" charset="0"/>
              <a:buNone/>
            </a:pPr>
            <a:endParaRPr lang="en-US" sz="2000" dirty="0"/>
          </a:p>
          <a:p>
            <a:pPr marL="0" indent="0">
              <a:buFont typeface="Arial" panose="020B0604020202020204" pitchFamily="34" charset="0"/>
              <a:buNone/>
            </a:pPr>
            <a:r>
              <a:rPr lang="en-US" sz="2000" dirty="0"/>
              <a:t>For Installation:</a:t>
            </a:r>
          </a:p>
          <a:p>
            <a:pPr marL="0" indent="0">
              <a:buFont typeface="Arial" panose="020B0604020202020204" pitchFamily="34" charset="0"/>
              <a:buNone/>
            </a:pPr>
            <a:r>
              <a:rPr lang="en-US" sz="2000" dirty="0"/>
              <a:t>https://www.youtube.com/watch?v=8b58xGDHIog</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123">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729FF156-E0F2-0336-C7A5-C3195789BA54}"/>
              </a:ext>
            </a:extLst>
          </p:cNvPr>
          <p:cNvSpPr>
            <a:spLocks noMove="1" noResize="1"/>
          </p:cNvSpPr>
          <p:nvPr/>
        </p:nvSpPr>
        <p:spPr>
          <a:xfrm>
            <a:off x="0" y="0"/>
            <a:ext cx="12191996" cy="6858000"/>
          </a:xfrm>
          <a:prstGeom prst="rect">
            <a:avLst/>
          </a:prstGeom>
          <a:solidFill>
            <a:srgbClr val="5BB420"/>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nvGrpSpPr>
          <p:cNvPr id="3" name="Group 10">
            <a:extLst>
              <a:ext uri="{FF2B5EF4-FFF2-40B4-BE49-F238E27FC236}">
                <a16:creationId xmlns:a16="http://schemas.microsoft.com/office/drawing/2014/main" id="{5E477144-36BA-6532-0F8B-B5DCFC261C03}"/>
              </a:ext>
            </a:extLst>
          </p:cNvPr>
          <p:cNvGrpSpPr/>
          <p:nvPr/>
        </p:nvGrpSpPr>
        <p:grpSpPr>
          <a:xfrm>
            <a:off x="0" y="0"/>
            <a:ext cx="12191996" cy="6861602"/>
            <a:chOff x="0" y="0"/>
            <a:chExt cx="12191996" cy="6861602"/>
          </a:xfrm>
        </p:grpSpPr>
        <p:sp>
          <p:nvSpPr>
            <p:cNvPr id="4" name="Rectangle 11">
              <a:extLst>
                <a:ext uri="{FF2B5EF4-FFF2-40B4-BE49-F238E27FC236}">
                  <a16:creationId xmlns:a16="http://schemas.microsoft.com/office/drawing/2014/main" id="{9554EA88-4532-9EEB-29C8-666B756CB7E0}"/>
                </a:ext>
              </a:extLst>
            </p:cNvPr>
            <p:cNvSpPr/>
            <p:nvPr/>
          </p:nvSpPr>
          <p:spPr>
            <a:xfrm rot="16200004">
              <a:off x="0" y="1640095"/>
              <a:ext cx="5217886" cy="5217886"/>
            </a:xfrm>
            <a:prstGeom prst="rect">
              <a:avLst/>
            </a:prstGeom>
            <a:gradFill>
              <a:gsLst>
                <a:gs pos="0">
                  <a:srgbClr val="90AC13">
                    <a:alpha val="60000"/>
                  </a:srgbClr>
                </a:gs>
                <a:gs pos="100000">
                  <a:srgbClr val="90AC13">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 name="Oval 12">
              <a:extLst>
                <a:ext uri="{FF2B5EF4-FFF2-40B4-BE49-F238E27FC236}">
                  <a16:creationId xmlns:a16="http://schemas.microsoft.com/office/drawing/2014/main" id="{02518439-2092-6AD1-2A01-7ED0D8A48359}"/>
                </a:ext>
              </a:extLst>
            </p:cNvPr>
            <p:cNvSpPr/>
            <p:nvPr/>
          </p:nvSpPr>
          <p:spPr>
            <a:xfrm>
              <a:off x="6384514" y="0"/>
              <a:ext cx="4320000" cy="4320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C19C22">
                <a:alpha val="96000"/>
              </a:srgbClr>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 name="Oval 13">
              <a:extLst>
                <a:ext uri="{FF2B5EF4-FFF2-40B4-BE49-F238E27FC236}">
                  <a16:creationId xmlns:a16="http://schemas.microsoft.com/office/drawing/2014/main" id="{AF687CF1-CF71-9CBA-6B06-DBA016508AE2}"/>
                </a:ext>
              </a:extLst>
            </p:cNvPr>
            <p:cNvSpPr/>
            <p:nvPr/>
          </p:nvSpPr>
          <p:spPr>
            <a:xfrm>
              <a:off x="6119055" y="1230050"/>
              <a:ext cx="5506882" cy="550688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90AC13">
                <a:alpha val="60000"/>
              </a:srgbClr>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nvGrpSpPr>
            <p:cNvPr id="7" name="Group 14">
              <a:extLst>
                <a:ext uri="{FF2B5EF4-FFF2-40B4-BE49-F238E27FC236}">
                  <a16:creationId xmlns:a16="http://schemas.microsoft.com/office/drawing/2014/main" id="{85ACA922-0939-A689-FD8A-C5E12D7AB097}"/>
                </a:ext>
              </a:extLst>
            </p:cNvPr>
            <p:cNvGrpSpPr/>
            <p:nvPr/>
          </p:nvGrpSpPr>
          <p:grpSpPr>
            <a:xfrm>
              <a:off x="690088" y="0"/>
              <a:ext cx="10799996" cy="6858000"/>
              <a:chOff x="690088" y="0"/>
              <a:chExt cx="10799996" cy="6858000"/>
            </a:xfrm>
          </p:grpSpPr>
          <p:sp>
            <p:nvSpPr>
              <p:cNvPr id="8" name="Rectangle 19">
                <a:extLst>
                  <a:ext uri="{FF2B5EF4-FFF2-40B4-BE49-F238E27FC236}">
                    <a16:creationId xmlns:a16="http://schemas.microsoft.com/office/drawing/2014/main" id="{E94DAF84-6A69-E3B1-952D-4727E78A2BAD}"/>
                  </a:ext>
                </a:extLst>
              </p:cNvPr>
              <p:cNvSpPr/>
              <p:nvPr/>
            </p:nvSpPr>
            <p:spPr>
              <a:xfrm>
                <a:off x="6090086" y="0"/>
                <a:ext cx="5399998" cy="6858000"/>
              </a:xfrm>
              <a:prstGeom prst="rect">
                <a:avLst/>
              </a:prstGeom>
              <a:gradFill>
                <a:gsLst>
                  <a:gs pos="0">
                    <a:srgbClr val="5BB420"/>
                  </a:gs>
                  <a:gs pos="100000">
                    <a:srgbClr val="5BB420">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9" name="Rectangle 20">
                <a:extLst>
                  <a:ext uri="{FF2B5EF4-FFF2-40B4-BE49-F238E27FC236}">
                    <a16:creationId xmlns:a16="http://schemas.microsoft.com/office/drawing/2014/main" id="{5AE34102-1802-33A2-4C2E-2DF9712FA0C4}"/>
                  </a:ext>
                </a:extLst>
              </p:cNvPr>
              <p:cNvSpPr/>
              <p:nvPr/>
            </p:nvSpPr>
            <p:spPr>
              <a:xfrm flipH="1">
                <a:off x="690088" y="0"/>
                <a:ext cx="5399998" cy="6858000"/>
              </a:xfrm>
              <a:prstGeom prst="rect">
                <a:avLst/>
              </a:prstGeom>
              <a:gradFill>
                <a:gsLst>
                  <a:gs pos="0">
                    <a:srgbClr val="5BB420"/>
                  </a:gs>
                  <a:gs pos="100000">
                    <a:srgbClr val="5BB420">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grpSp>
          <p:nvGrpSpPr>
            <p:cNvPr id="10" name="Group 15">
              <a:extLst>
                <a:ext uri="{FF2B5EF4-FFF2-40B4-BE49-F238E27FC236}">
                  <a16:creationId xmlns:a16="http://schemas.microsoft.com/office/drawing/2014/main" id="{6786338C-27EF-65AA-0D00-3B586210F84A}"/>
                </a:ext>
              </a:extLst>
            </p:cNvPr>
            <p:cNvGrpSpPr/>
            <p:nvPr/>
          </p:nvGrpSpPr>
          <p:grpSpPr>
            <a:xfrm>
              <a:off x="8762996" y="0"/>
              <a:ext cx="3429000" cy="6857999"/>
              <a:chOff x="8762996" y="0"/>
              <a:chExt cx="3429000" cy="6857999"/>
            </a:xfrm>
          </p:grpSpPr>
          <p:sp>
            <p:nvSpPr>
              <p:cNvPr id="11" name="Rectangle 17">
                <a:extLst>
                  <a:ext uri="{FF2B5EF4-FFF2-40B4-BE49-F238E27FC236}">
                    <a16:creationId xmlns:a16="http://schemas.microsoft.com/office/drawing/2014/main" id="{5DDC2E62-501C-B2C8-C6D1-452794CCC709}"/>
                  </a:ext>
                </a:extLst>
              </p:cNvPr>
              <p:cNvSpPr/>
              <p:nvPr/>
            </p:nvSpPr>
            <p:spPr>
              <a:xfrm rot="5400013">
                <a:off x="8762996" y="3428999"/>
                <a:ext cx="3429000" cy="3429000"/>
              </a:xfrm>
              <a:prstGeom prst="rect">
                <a:avLst/>
              </a:prstGeom>
              <a:gradFill>
                <a:gsLst>
                  <a:gs pos="0">
                    <a:srgbClr val="90AC13"/>
                  </a:gs>
                  <a:gs pos="100000">
                    <a:srgbClr val="90AC13">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2" name="Rectangle 18">
                <a:extLst>
                  <a:ext uri="{FF2B5EF4-FFF2-40B4-BE49-F238E27FC236}">
                    <a16:creationId xmlns:a16="http://schemas.microsoft.com/office/drawing/2014/main" id="{F108DA18-E77C-A570-3156-5BB6667453AB}"/>
                  </a:ext>
                </a:extLst>
              </p:cNvPr>
              <p:cNvSpPr/>
              <p:nvPr/>
            </p:nvSpPr>
            <p:spPr>
              <a:xfrm rot="5399996" flipH="1">
                <a:off x="8762996" y="0"/>
                <a:ext cx="3429000" cy="3429000"/>
              </a:xfrm>
              <a:prstGeom prst="rect">
                <a:avLst/>
              </a:prstGeom>
              <a:gradFill>
                <a:gsLst>
                  <a:gs pos="0">
                    <a:srgbClr val="90AC13"/>
                  </a:gs>
                  <a:gs pos="100000">
                    <a:srgbClr val="90AC13">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13" name="Rectangle 16">
              <a:extLst>
                <a:ext uri="{FF2B5EF4-FFF2-40B4-BE49-F238E27FC236}">
                  <a16:creationId xmlns:a16="http://schemas.microsoft.com/office/drawing/2014/main" id="{1B7D31C5-BF86-8FF2-BD50-9B681206B78D}"/>
                </a:ext>
              </a:extLst>
            </p:cNvPr>
            <p:cNvSpPr/>
            <p:nvPr/>
          </p:nvSpPr>
          <p:spPr>
            <a:xfrm rot="10799991">
              <a:off x="5602281" y="271887"/>
              <a:ext cx="6589715" cy="6589715"/>
            </a:xfrm>
            <a:prstGeom prst="rect">
              <a:avLst/>
            </a:prstGeom>
            <a:gradFill>
              <a:gsLst>
                <a:gs pos="0">
                  <a:srgbClr val="C19C22"/>
                </a:gs>
                <a:gs pos="100000">
                  <a:srgbClr val="C19C22">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14" name="Rectangle 22">
            <a:extLst>
              <a:ext uri="{FF2B5EF4-FFF2-40B4-BE49-F238E27FC236}">
                <a16:creationId xmlns:a16="http://schemas.microsoft.com/office/drawing/2014/main" id="{B33B962F-DA87-0198-A2CD-5399175D5353}"/>
              </a:ext>
            </a:extLst>
          </p:cNvPr>
          <p:cNvSpPr>
            <a:spLocks noMove="1" noResize="1"/>
          </p:cNvSpPr>
          <p:nvPr/>
        </p:nvSpPr>
        <p:spPr>
          <a:xfrm>
            <a:off x="0" y="0"/>
            <a:ext cx="12191996" cy="6858000"/>
          </a:xfrm>
          <a:prstGeom prst="rect">
            <a:avLst/>
          </a:prstGeom>
          <a:gradFill>
            <a:gsLst>
              <a:gs pos="0">
                <a:srgbClr val="34221E">
                  <a:alpha val="40000"/>
                </a:srgbClr>
              </a:gs>
              <a:gs pos="100000">
                <a:srgbClr val="34221E">
                  <a:alpha val="40000"/>
                </a:srgbClr>
              </a:gs>
            </a:gsLst>
            <a:lin ang="0"/>
          </a:gra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5" name="Title 1">
            <a:extLst>
              <a:ext uri="{FF2B5EF4-FFF2-40B4-BE49-F238E27FC236}">
                <a16:creationId xmlns:a16="http://schemas.microsoft.com/office/drawing/2014/main" id="{8279C294-25B3-2650-7EE1-7737CC3D6386}"/>
              </a:ext>
            </a:extLst>
          </p:cNvPr>
          <p:cNvSpPr txBox="1">
            <a:spLocks noGrp="1"/>
          </p:cNvSpPr>
          <p:nvPr>
            <p:ph type="ctrTitle"/>
          </p:nvPr>
        </p:nvSpPr>
        <p:spPr>
          <a:xfrm>
            <a:off x="180566" y="539998"/>
            <a:ext cx="5123950" cy="2747488"/>
          </a:xfrm>
        </p:spPr>
        <p:txBody>
          <a:bodyPr/>
          <a:lstStyle/>
          <a:p>
            <a:pPr lvl="0"/>
            <a:r>
              <a:rPr lang="en-US" sz="4800"/>
              <a:t>ELASTICSEARCH</a:t>
            </a:r>
          </a:p>
        </p:txBody>
      </p:sp>
      <p:pic>
        <p:nvPicPr>
          <p:cNvPr id="16" name="Picture 3">
            <a:extLst>
              <a:ext uri="{FF2B5EF4-FFF2-40B4-BE49-F238E27FC236}">
                <a16:creationId xmlns:a16="http://schemas.microsoft.com/office/drawing/2014/main" id="{4788EABF-6576-6A3F-8445-C30544F19A4F}"/>
              </a:ext>
            </a:extLst>
          </p:cNvPr>
          <p:cNvPicPr>
            <a:picLocks noChangeAspect="1"/>
          </p:cNvPicPr>
          <p:nvPr/>
        </p:nvPicPr>
        <p:blipFill>
          <a:blip r:embed="rId2"/>
          <a:srcRect l="12555" r="29812" b="-3"/>
          <a:stretch>
            <a:fillRect/>
          </a:stretch>
        </p:blipFill>
        <p:spPr>
          <a:xfrm>
            <a:off x="5747424" y="9"/>
            <a:ext cx="6444572" cy="6857990"/>
          </a:xfrm>
          <a:prstGeom prst="rect">
            <a:avLst/>
          </a:prstGeom>
          <a:noFill/>
          <a:ln cap="flat">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31">
    <p:bg>
      <p:bgPr>
        <a:solidFill>
          <a:srgbClr val="37474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DDE5-7496-78AB-C1E8-DBDB282EC2A4}"/>
              </a:ext>
            </a:extLst>
          </p:cNvPr>
          <p:cNvSpPr txBox="1">
            <a:spLocks noGrp="1"/>
          </p:cNvSpPr>
          <p:nvPr>
            <p:ph type="title"/>
          </p:nvPr>
        </p:nvSpPr>
        <p:spPr>
          <a:xfrm>
            <a:off x="0" y="619121"/>
            <a:ext cx="9905996" cy="1477963"/>
          </a:xfrm>
          <a:prstGeom prst="rect">
            <a:avLst/>
          </a:prstGeom>
          <a:noFill/>
          <a:ln>
            <a:noFill/>
          </a:ln>
        </p:spPr>
        <p:txBody>
          <a:bodyPr vert="horz" wrap="square" lIns="91440" tIns="45720" rIns="91440" bIns="45720" anchor="ctr" anchorCtr="0" compatLnSpc="1">
            <a:normAutofit/>
          </a:bodyPr>
          <a:lstStyle/>
          <a:p>
            <a:pPr lvl="0"/>
            <a:r>
              <a:rPr lang="en-MY" b="1"/>
              <a:t>What is AWS</a:t>
            </a:r>
            <a:endParaRPr lang="en-MY"/>
          </a:p>
        </p:txBody>
      </p:sp>
      <p:grpSp>
        <p:nvGrpSpPr>
          <p:cNvPr id="3" name="Content Placeholder 4">
            <a:extLst>
              <a:ext uri="{FF2B5EF4-FFF2-40B4-BE49-F238E27FC236}">
                <a16:creationId xmlns:a16="http://schemas.microsoft.com/office/drawing/2014/main" id="{BE8EC9BD-C00F-DF82-BE32-80F2C7B36E9F}"/>
              </a:ext>
            </a:extLst>
          </p:cNvPr>
          <p:cNvGrpSpPr/>
          <p:nvPr/>
        </p:nvGrpSpPr>
        <p:grpSpPr>
          <a:xfrm>
            <a:off x="463463" y="2267209"/>
            <a:ext cx="9442542" cy="3081408"/>
            <a:chOff x="463463" y="2267209"/>
            <a:chExt cx="9442542" cy="3081408"/>
          </a:xfrm>
        </p:grpSpPr>
        <p:sp>
          <p:nvSpPr>
            <p:cNvPr id="4" name="Freeform: Shape 3">
              <a:extLst>
                <a:ext uri="{FF2B5EF4-FFF2-40B4-BE49-F238E27FC236}">
                  <a16:creationId xmlns:a16="http://schemas.microsoft.com/office/drawing/2014/main" id="{41768EDB-948B-4D87-DD14-4FF5DF3F47DE}"/>
                </a:ext>
              </a:extLst>
            </p:cNvPr>
            <p:cNvSpPr/>
            <p:nvPr/>
          </p:nvSpPr>
          <p:spPr>
            <a:xfrm>
              <a:off x="463463" y="2267209"/>
              <a:ext cx="1250076" cy="127512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AA93A"/>
            </a:solidFill>
            <a:ln cap="flat">
              <a:noFill/>
              <a:prstDash val="solid"/>
            </a:ln>
          </p:spPr>
          <p:txBody>
            <a:bodyPr vert="horz" wrap="square" lIns="0" tIns="0" rIns="0" bIns="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Trebuchet MS"/>
              </a:endParaRPr>
            </a:p>
          </p:txBody>
        </p:sp>
        <p:sp>
          <p:nvSpPr>
            <p:cNvPr id="5" name="Rectangle 4" descr="Cloud">
              <a:extLst>
                <a:ext uri="{FF2B5EF4-FFF2-40B4-BE49-F238E27FC236}">
                  <a16:creationId xmlns:a16="http://schemas.microsoft.com/office/drawing/2014/main" id="{3B328046-8E19-575F-8BD8-CFA81E18785F}"/>
                </a:ext>
              </a:extLst>
            </p:cNvPr>
            <p:cNvSpPr/>
            <p:nvPr/>
          </p:nvSpPr>
          <p:spPr>
            <a:xfrm>
              <a:off x="725978" y="2534991"/>
              <a:ext cx="725046" cy="739566"/>
            </a:xfrm>
            <a:prstGeom prst="rect">
              <a:avLst/>
            </a:prstGeom>
            <a:blipFill>
              <a:blip r:embed="rId2">
                <a:alphaModFix/>
                <a:extLst>
                  <a:ext uri="{96DAC541-7B7A-43D3-8B79-37D633B846F1}">
                    <asvg:svgBlip xmlns:asvg="http://schemas.microsoft.com/office/drawing/2016/SVG/main" r:embed="rId3"/>
                  </a:ext>
                </a:extLst>
              </a:blip>
              <a:stretch>
                <a:fillRect/>
              </a:stretch>
            </a:blipFill>
            <a:ln cap="flat">
              <a:noFill/>
              <a:prstDash val="solid"/>
            </a:ln>
          </p:spPr>
          <p:txBody>
            <a:bodyPr vert="horz" wrap="square" lIns="0" tIns="0" rIns="0" bIns="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Trebuchet MS"/>
              </a:endParaRPr>
            </a:p>
          </p:txBody>
        </p:sp>
        <p:sp>
          <p:nvSpPr>
            <p:cNvPr id="6" name="Freeform: Shape 5">
              <a:extLst>
                <a:ext uri="{FF2B5EF4-FFF2-40B4-BE49-F238E27FC236}">
                  <a16:creationId xmlns:a16="http://schemas.microsoft.com/office/drawing/2014/main" id="{17DB52CF-B7F0-2054-43A3-094CB727A787}"/>
                </a:ext>
              </a:extLst>
            </p:cNvPr>
            <p:cNvSpPr/>
            <p:nvPr/>
          </p:nvSpPr>
          <p:spPr>
            <a:xfrm>
              <a:off x="1981404" y="2267209"/>
              <a:ext cx="2946608" cy="1275121"/>
            </a:xfrm>
            <a:custGeom>
              <a:avLst/>
              <a:gdLst>
                <a:gd name="f0" fmla="val 10800000"/>
                <a:gd name="f1" fmla="val 5400000"/>
                <a:gd name="f2" fmla="val 180"/>
                <a:gd name="f3" fmla="val w"/>
                <a:gd name="f4" fmla="val h"/>
                <a:gd name="f5" fmla="val 0"/>
                <a:gd name="f6" fmla="val 3023212"/>
                <a:gd name="f7" fmla="val 1282575"/>
                <a:gd name="f8" fmla="+- 0 0 -90"/>
                <a:gd name="f9" fmla="*/ f3 1 3023212"/>
                <a:gd name="f10" fmla="*/ f4 1 1282575"/>
                <a:gd name="f11" fmla="+- f7 0 f5"/>
                <a:gd name="f12" fmla="+- f6 0 f5"/>
                <a:gd name="f13" fmla="*/ f8 f0 1"/>
                <a:gd name="f14" fmla="*/ f12 1 3023212"/>
                <a:gd name="f15" fmla="*/ f11 1 1282575"/>
                <a:gd name="f16" fmla="*/ 0 f12 1"/>
                <a:gd name="f17" fmla="*/ 0 f11 1"/>
                <a:gd name="f18" fmla="*/ 3023212 f12 1"/>
                <a:gd name="f19" fmla="*/ 1282575 f11 1"/>
                <a:gd name="f20" fmla="*/ f13 1 f2"/>
                <a:gd name="f21" fmla="*/ f16 1 3023212"/>
                <a:gd name="f22" fmla="*/ f17 1 1282575"/>
                <a:gd name="f23" fmla="*/ f18 1 3023212"/>
                <a:gd name="f24" fmla="*/ f19 1 1282575"/>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3023212" h="1282575">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ctr" anchorCtr="0" compatLnSpc="1">
              <a:noAutofit/>
            </a:bodyPr>
            <a:lstStyle/>
            <a:p>
              <a:pPr marL="0" marR="0" lvl="0" indent="0" algn="just" defTabSz="1022354"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en-MY" sz="2300" b="0" i="0" u="none" strike="noStrike" kern="1200" cap="none" spc="0" baseline="0" dirty="0">
                  <a:solidFill>
                    <a:srgbClr val="FFFFFF"/>
                  </a:solidFill>
                  <a:uFillTx/>
                  <a:latin typeface="Tw Cen MT"/>
                </a:rPr>
                <a:t>Amazon Web Services is a secure cloud service platform from Amazon</a:t>
              </a:r>
            </a:p>
          </p:txBody>
        </p:sp>
        <p:sp>
          <p:nvSpPr>
            <p:cNvPr id="7" name="Freeform: Shape 6">
              <a:extLst>
                <a:ext uri="{FF2B5EF4-FFF2-40B4-BE49-F238E27FC236}">
                  <a16:creationId xmlns:a16="http://schemas.microsoft.com/office/drawing/2014/main" id="{2796FC29-E371-E870-E506-34D9B6C6A3FB}"/>
                </a:ext>
              </a:extLst>
            </p:cNvPr>
            <p:cNvSpPr/>
            <p:nvPr/>
          </p:nvSpPr>
          <p:spPr>
            <a:xfrm>
              <a:off x="5441438" y="2267209"/>
              <a:ext cx="1250076" cy="127512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D35940"/>
            </a:solidFill>
            <a:ln cap="flat">
              <a:noFill/>
              <a:prstDash val="solid"/>
            </a:ln>
          </p:spPr>
          <p:txBody>
            <a:bodyPr vert="horz" wrap="square" lIns="0" tIns="0" rIns="0" bIns="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Trebuchet MS"/>
              </a:endParaRPr>
            </a:p>
          </p:txBody>
        </p:sp>
        <p:sp>
          <p:nvSpPr>
            <p:cNvPr id="8" name="Rectangle 7" descr="Syncing Cloud">
              <a:extLst>
                <a:ext uri="{FF2B5EF4-FFF2-40B4-BE49-F238E27FC236}">
                  <a16:creationId xmlns:a16="http://schemas.microsoft.com/office/drawing/2014/main" id="{27754E4E-5849-2266-0EDC-C8C8D64120E6}"/>
                </a:ext>
              </a:extLst>
            </p:cNvPr>
            <p:cNvSpPr/>
            <p:nvPr/>
          </p:nvSpPr>
          <p:spPr>
            <a:xfrm>
              <a:off x="5703963" y="2534991"/>
              <a:ext cx="725046" cy="739566"/>
            </a:xfrm>
            <a:prstGeom prst="rect">
              <a:avLst/>
            </a:prstGeom>
            <a:blipFill>
              <a:blip r:embed="rId4">
                <a:alphaModFix/>
                <a:extLst>
                  <a:ext uri="{96DAC541-7B7A-43D3-8B79-37D633B846F1}">
                    <asvg:svgBlip xmlns:asvg="http://schemas.microsoft.com/office/drawing/2016/SVG/main" r:embed="rId5"/>
                  </a:ext>
                </a:extLst>
              </a:blip>
              <a:stretch>
                <a:fillRect/>
              </a:stretch>
            </a:blipFill>
            <a:ln cap="flat">
              <a:noFill/>
              <a:prstDash val="solid"/>
            </a:ln>
          </p:spPr>
          <p:txBody>
            <a:bodyPr vert="horz" wrap="square" lIns="0" tIns="0" rIns="0" bIns="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Trebuchet MS"/>
              </a:endParaRPr>
            </a:p>
          </p:txBody>
        </p:sp>
        <p:sp>
          <p:nvSpPr>
            <p:cNvPr id="9" name="Freeform: Shape 8">
              <a:extLst>
                <a:ext uri="{FF2B5EF4-FFF2-40B4-BE49-F238E27FC236}">
                  <a16:creationId xmlns:a16="http://schemas.microsoft.com/office/drawing/2014/main" id="{FE10238E-DCCE-6FE4-D30B-3084FB8F0133}"/>
                </a:ext>
              </a:extLst>
            </p:cNvPr>
            <p:cNvSpPr/>
            <p:nvPr/>
          </p:nvSpPr>
          <p:spPr>
            <a:xfrm>
              <a:off x="6959397" y="2267209"/>
              <a:ext cx="2946608" cy="1275121"/>
            </a:xfrm>
            <a:custGeom>
              <a:avLst/>
              <a:gdLst>
                <a:gd name="f0" fmla="val 10800000"/>
                <a:gd name="f1" fmla="val 5400000"/>
                <a:gd name="f2" fmla="val 180"/>
                <a:gd name="f3" fmla="val w"/>
                <a:gd name="f4" fmla="val h"/>
                <a:gd name="f5" fmla="val 0"/>
                <a:gd name="f6" fmla="val 3023212"/>
                <a:gd name="f7" fmla="val 1282575"/>
                <a:gd name="f8" fmla="+- 0 0 -90"/>
                <a:gd name="f9" fmla="*/ f3 1 3023212"/>
                <a:gd name="f10" fmla="*/ f4 1 1282575"/>
                <a:gd name="f11" fmla="+- f7 0 f5"/>
                <a:gd name="f12" fmla="+- f6 0 f5"/>
                <a:gd name="f13" fmla="*/ f8 f0 1"/>
                <a:gd name="f14" fmla="*/ f12 1 3023212"/>
                <a:gd name="f15" fmla="*/ f11 1 1282575"/>
                <a:gd name="f16" fmla="*/ 0 f12 1"/>
                <a:gd name="f17" fmla="*/ 0 f11 1"/>
                <a:gd name="f18" fmla="*/ 3023212 f12 1"/>
                <a:gd name="f19" fmla="*/ 1282575 f11 1"/>
                <a:gd name="f20" fmla="*/ f13 1 f2"/>
                <a:gd name="f21" fmla="*/ f16 1 3023212"/>
                <a:gd name="f22" fmla="*/ f17 1 1282575"/>
                <a:gd name="f23" fmla="*/ f18 1 3023212"/>
                <a:gd name="f24" fmla="*/ f19 1 1282575"/>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3023212" h="1282575">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ctr" anchorCtr="0" compatLnSpc="1">
              <a:noAutofit/>
            </a:bodyPr>
            <a:lstStyle/>
            <a:p>
              <a:pPr marL="0" marR="0" lvl="0" indent="0" algn="just" defTabSz="1022354"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en-MY" sz="2300" b="0" i="0" u="none" strike="noStrike" kern="1200" cap="none" spc="0" baseline="0">
                  <a:solidFill>
                    <a:srgbClr val="FFFFFF"/>
                  </a:solidFill>
                  <a:uFillTx/>
                  <a:latin typeface="Tw Cen MT"/>
                </a:rPr>
                <a:t>AWS services can be used to create and deploy any application in the cloud</a:t>
              </a:r>
            </a:p>
          </p:txBody>
        </p:sp>
        <p:sp>
          <p:nvSpPr>
            <p:cNvPr id="10" name="Freeform: Shape 9">
              <a:extLst>
                <a:ext uri="{FF2B5EF4-FFF2-40B4-BE49-F238E27FC236}">
                  <a16:creationId xmlns:a16="http://schemas.microsoft.com/office/drawing/2014/main" id="{E56E4322-B04F-D26E-4501-D40793910014}"/>
                </a:ext>
              </a:extLst>
            </p:cNvPr>
            <p:cNvSpPr/>
            <p:nvPr/>
          </p:nvSpPr>
          <p:spPr>
            <a:xfrm>
              <a:off x="463463" y="4073496"/>
              <a:ext cx="1250076" cy="127512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B258D3"/>
            </a:solidFill>
            <a:ln cap="flat">
              <a:noFill/>
              <a:prstDash val="solid"/>
            </a:ln>
          </p:spPr>
          <p:txBody>
            <a:bodyPr vert="horz" wrap="square" lIns="0" tIns="0" rIns="0" bIns="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Trebuchet MS"/>
              </a:endParaRPr>
            </a:p>
          </p:txBody>
        </p:sp>
        <p:sp>
          <p:nvSpPr>
            <p:cNvPr id="11" name="Rectangle 10" descr="Computer">
              <a:extLst>
                <a:ext uri="{FF2B5EF4-FFF2-40B4-BE49-F238E27FC236}">
                  <a16:creationId xmlns:a16="http://schemas.microsoft.com/office/drawing/2014/main" id="{A480C365-3D2E-3159-008B-611B19B1DE82}"/>
                </a:ext>
              </a:extLst>
            </p:cNvPr>
            <p:cNvSpPr/>
            <p:nvPr/>
          </p:nvSpPr>
          <p:spPr>
            <a:xfrm>
              <a:off x="725978" y="4341269"/>
              <a:ext cx="725046" cy="739566"/>
            </a:xfrm>
            <a:prstGeom prst="rect">
              <a:avLst/>
            </a:prstGeom>
            <a:blipFill>
              <a:blip r:embed="rId6">
                <a:alphaModFix/>
                <a:extLst>
                  <a:ext uri="{96DAC541-7B7A-43D3-8B79-37D633B846F1}">
                    <asvg:svgBlip xmlns:asvg="http://schemas.microsoft.com/office/drawing/2016/SVG/main" r:embed="rId7"/>
                  </a:ext>
                </a:extLst>
              </a:blip>
              <a:stretch>
                <a:fillRect/>
              </a:stretch>
            </a:blipFill>
            <a:ln cap="flat">
              <a:noFill/>
              <a:prstDash val="solid"/>
            </a:ln>
          </p:spPr>
          <p:txBody>
            <a:bodyPr vert="horz" wrap="square" lIns="0" tIns="0" rIns="0" bIns="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Trebuchet MS"/>
              </a:endParaRPr>
            </a:p>
          </p:txBody>
        </p:sp>
        <p:sp>
          <p:nvSpPr>
            <p:cNvPr id="12" name="Freeform: Shape 11">
              <a:extLst>
                <a:ext uri="{FF2B5EF4-FFF2-40B4-BE49-F238E27FC236}">
                  <a16:creationId xmlns:a16="http://schemas.microsoft.com/office/drawing/2014/main" id="{53FF2ABE-CEEF-7AE3-E759-1F511559D95C}"/>
                </a:ext>
              </a:extLst>
            </p:cNvPr>
            <p:cNvSpPr/>
            <p:nvPr/>
          </p:nvSpPr>
          <p:spPr>
            <a:xfrm>
              <a:off x="1981404" y="4073496"/>
              <a:ext cx="2946608" cy="1275121"/>
            </a:xfrm>
            <a:custGeom>
              <a:avLst/>
              <a:gdLst>
                <a:gd name="f0" fmla="val 10800000"/>
                <a:gd name="f1" fmla="val 5400000"/>
                <a:gd name="f2" fmla="val 180"/>
                <a:gd name="f3" fmla="val w"/>
                <a:gd name="f4" fmla="val h"/>
                <a:gd name="f5" fmla="val 0"/>
                <a:gd name="f6" fmla="val 3023212"/>
                <a:gd name="f7" fmla="val 1282575"/>
                <a:gd name="f8" fmla="+- 0 0 -90"/>
                <a:gd name="f9" fmla="*/ f3 1 3023212"/>
                <a:gd name="f10" fmla="*/ f4 1 1282575"/>
                <a:gd name="f11" fmla="+- f7 0 f5"/>
                <a:gd name="f12" fmla="+- f6 0 f5"/>
                <a:gd name="f13" fmla="*/ f8 f0 1"/>
                <a:gd name="f14" fmla="*/ f12 1 3023212"/>
                <a:gd name="f15" fmla="*/ f11 1 1282575"/>
                <a:gd name="f16" fmla="*/ 0 f12 1"/>
                <a:gd name="f17" fmla="*/ 0 f11 1"/>
                <a:gd name="f18" fmla="*/ 3023212 f12 1"/>
                <a:gd name="f19" fmla="*/ 1282575 f11 1"/>
                <a:gd name="f20" fmla="*/ f13 1 f2"/>
                <a:gd name="f21" fmla="*/ f16 1 3023212"/>
                <a:gd name="f22" fmla="*/ f17 1 1282575"/>
                <a:gd name="f23" fmla="*/ f18 1 3023212"/>
                <a:gd name="f24" fmla="*/ f19 1 1282575"/>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3023212" h="1282575">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ctr" anchorCtr="0" compatLnSpc="1">
              <a:noAutofit/>
            </a:bodyPr>
            <a:lstStyle/>
            <a:p>
              <a:pPr marL="0" marR="0" lvl="0" indent="0" algn="just" defTabSz="1022354"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en-MY" sz="2300" b="0" i="0" u="none" strike="noStrike" kern="1200" cap="none" spc="0" baseline="0">
                  <a:solidFill>
                    <a:srgbClr val="FFFFFF"/>
                  </a:solidFill>
                  <a:uFillTx/>
                  <a:latin typeface="Tw Cen MT"/>
                </a:rPr>
                <a:t>It provides services over the internet</a:t>
              </a:r>
            </a:p>
          </p:txBody>
        </p:sp>
        <p:sp>
          <p:nvSpPr>
            <p:cNvPr id="13" name="Freeform: Shape 12">
              <a:extLst>
                <a:ext uri="{FF2B5EF4-FFF2-40B4-BE49-F238E27FC236}">
                  <a16:creationId xmlns:a16="http://schemas.microsoft.com/office/drawing/2014/main" id="{43713BDE-8CED-8BE3-CE04-911CCEBD261E}"/>
                </a:ext>
              </a:extLst>
            </p:cNvPr>
            <p:cNvSpPr/>
            <p:nvPr/>
          </p:nvSpPr>
          <p:spPr>
            <a:xfrm>
              <a:off x="5441438" y="4073496"/>
              <a:ext cx="1250076" cy="127512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63A0CC"/>
            </a:solidFill>
            <a:ln cap="flat">
              <a:noFill/>
              <a:prstDash val="solid"/>
            </a:ln>
          </p:spPr>
          <p:txBody>
            <a:bodyPr vert="horz" wrap="square" lIns="0" tIns="0" rIns="0" bIns="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Trebuchet MS"/>
              </a:endParaRPr>
            </a:p>
          </p:txBody>
        </p:sp>
        <p:sp>
          <p:nvSpPr>
            <p:cNvPr id="14" name="Rectangle 13" descr="Cloud Computing">
              <a:extLst>
                <a:ext uri="{FF2B5EF4-FFF2-40B4-BE49-F238E27FC236}">
                  <a16:creationId xmlns:a16="http://schemas.microsoft.com/office/drawing/2014/main" id="{42BBA3F8-7AA6-BD95-6F99-0D8021115918}"/>
                </a:ext>
              </a:extLst>
            </p:cNvPr>
            <p:cNvSpPr/>
            <p:nvPr/>
          </p:nvSpPr>
          <p:spPr>
            <a:xfrm>
              <a:off x="5703963" y="4341269"/>
              <a:ext cx="725046" cy="739566"/>
            </a:xfrm>
            <a:prstGeom prst="rect">
              <a:avLst/>
            </a:prstGeom>
            <a:blipFill>
              <a:blip r:embed="rId8">
                <a:alphaModFix/>
                <a:extLst>
                  <a:ext uri="{96DAC541-7B7A-43D3-8B79-37D633B846F1}">
                    <asvg:svgBlip xmlns:asvg="http://schemas.microsoft.com/office/drawing/2016/SVG/main" r:embed="rId9"/>
                  </a:ext>
                </a:extLst>
              </a:blip>
              <a:stretch>
                <a:fillRect/>
              </a:stretch>
            </a:blipFill>
            <a:ln cap="flat">
              <a:noFill/>
              <a:prstDash val="solid"/>
            </a:ln>
          </p:spPr>
          <p:txBody>
            <a:bodyPr vert="horz" wrap="square" lIns="0" tIns="0" rIns="0" bIns="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000000"/>
                </a:solidFill>
                <a:uFillTx/>
                <a:latin typeface="Trebuchet MS"/>
              </a:endParaRPr>
            </a:p>
          </p:txBody>
        </p:sp>
        <p:sp>
          <p:nvSpPr>
            <p:cNvPr id="15" name="Freeform: Shape 14">
              <a:extLst>
                <a:ext uri="{FF2B5EF4-FFF2-40B4-BE49-F238E27FC236}">
                  <a16:creationId xmlns:a16="http://schemas.microsoft.com/office/drawing/2014/main" id="{F790137F-648D-4485-2527-7A1204695BFF}"/>
                </a:ext>
              </a:extLst>
            </p:cNvPr>
            <p:cNvSpPr/>
            <p:nvPr/>
          </p:nvSpPr>
          <p:spPr>
            <a:xfrm>
              <a:off x="6959397" y="4073496"/>
              <a:ext cx="2946608" cy="1275121"/>
            </a:xfrm>
            <a:custGeom>
              <a:avLst/>
              <a:gdLst>
                <a:gd name="f0" fmla="val 10800000"/>
                <a:gd name="f1" fmla="val 5400000"/>
                <a:gd name="f2" fmla="val 180"/>
                <a:gd name="f3" fmla="val w"/>
                <a:gd name="f4" fmla="val h"/>
                <a:gd name="f5" fmla="val 0"/>
                <a:gd name="f6" fmla="val 3023212"/>
                <a:gd name="f7" fmla="val 1282575"/>
                <a:gd name="f8" fmla="+- 0 0 -90"/>
                <a:gd name="f9" fmla="*/ f3 1 3023212"/>
                <a:gd name="f10" fmla="*/ f4 1 1282575"/>
                <a:gd name="f11" fmla="+- f7 0 f5"/>
                <a:gd name="f12" fmla="+- f6 0 f5"/>
                <a:gd name="f13" fmla="*/ f8 f0 1"/>
                <a:gd name="f14" fmla="*/ f12 1 3023212"/>
                <a:gd name="f15" fmla="*/ f11 1 1282575"/>
                <a:gd name="f16" fmla="*/ 0 f12 1"/>
                <a:gd name="f17" fmla="*/ 0 f11 1"/>
                <a:gd name="f18" fmla="*/ 3023212 f12 1"/>
                <a:gd name="f19" fmla="*/ 1282575 f11 1"/>
                <a:gd name="f20" fmla="*/ f13 1 f2"/>
                <a:gd name="f21" fmla="*/ f16 1 3023212"/>
                <a:gd name="f22" fmla="*/ f17 1 1282575"/>
                <a:gd name="f23" fmla="*/ f18 1 3023212"/>
                <a:gd name="f24" fmla="*/ f19 1 1282575"/>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3023212" h="1282575">
                  <a:moveTo>
                    <a:pt x="f5" y="f5"/>
                  </a:moveTo>
                  <a:lnTo>
                    <a:pt x="f6" y="f5"/>
                  </a:lnTo>
                  <a:lnTo>
                    <a:pt x="f6" y="f7"/>
                  </a:lnTo>
                  <a:lnTo>
                    <a:pt x="f5" y="f7"/>
                  </a:lnTo>
                  <a:lnTo>
                    <a:pt x="f5" y="f5"/>
                  </a:lnTo>
                  <a:close/>
                </a:path>
              </a:pathLst>
            </a:custGeom>
            <a:noFill/>
            <a:ln cap="flat">
              <a:noFill/>
              <a:prstDash val="solid"/>
            </a:ln>
          </p:spPr>
          <p:txBody>
            <a:bodyPr vert="horz" wrap="square" lIns="0" tIns="0" rIns="0" bIns="0" anchor="ctr" anchorCtr="0" compatLnSpc="1">
              <a:noAutofit/>
            </a:bodyPr>
            <a:lstStyle/>
            <a:p>
              <a:pPr marL="0" marR="0" lvl="0" indent="0" algn="just" defTabSz="1022354" rtl="0" fontAlgn="auto" hangingPunct="1">
                <a:lnSpc>
                  <a:spcPct val="100000"/>
                </a:lnSpc>
                <a:spcBef>
                  <a:spcPts val="0"/>
                </a:spcBef>
                <a:spcAft>
                  <a:spcPts val="1000"/>
                </a:spcAft>
                <a:buNone/>
                <a:tabLst/>
                <a:defRPr sz="1800" b="0" i="0" u="none" strike="noStrike" kern="0" cap="none" spc="0" baseline="0">
                  <a:solidFill>
                    <a:srgbClr val="000000"/>
                  </a:solidFill>
                  <a:uFillTx/>
                </a:defRPr>
              </a:pPr>
              <a:r>
                <a:rPr lang="en-MY" sz="2300" b="0" i="0" u="none" strike="noStrike" kern="1200" cap="none" spc="0" baseline="0">
                  <a:solidFill>
                    <a:srgbClr val="FFFFFF"/>
                  </a:solidFill>
                  <a:uFillTx/>
                  <a:latin typeface="Tw Cen MT"/>
                </a:rPr>
                <a:t>With AWS, you pay only for what you use</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124">
    <p:spTree>
      <p:nvGrpSpPr>
        <p:cNvPr id="1" name=""/>
        <p:cNvGrpSpPr/>
        <p:nvPr/>
      </p:nvGrpSpPr>
      <p:grpSpPr>
        <a:xfrm>
          <a:off x="0" y="0"/>
          <a:ext cx="0" cy="0"/>
          <a:chOff x="0" y="0"/>
          <a:chExt cx="0" cy="0"/>
        </a:xfrm>
      </p:grpSpPr>
      <p:sp>
        <p:nvSpPr>
          <p:cNvPr id="2" name="Rectangle 30">
            <a:extLst>
              <a:ext uri="{FF2B5EF4-FFF2-40B4-BE49-F238E27FC236}">
                <a16:creationId xmlns:a16="http://schemas.microsoft.com/office/drawing/2014/main" id="{E53D9E71-4B9B-BAC2-B7EE-E9E41112AD88}"/>
              </a:ext>
            </a:extLst>
          </p:cNvPr>
          <p:cNvSpPr>
            <a:spLocks noMove="1" noResize="1"/>
          </p:cNvSpPr>
          <p:nvPr/>
        </p:nvSpPr>
        <p:spPr>
          <a:xfrm>
            <a:off x="0" y="0"/>
            <a:ext cx="12191996" cy="6858000"/>
          </a:xfrm>
          <a:prstGeom prst="rect">
            <a:avLst/>
          </a:prstGeom>
          <a:solidFill>
            <a:srgbClr val="5BB420"/>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 name="Title 1">
            <a:extLst>
              <a:ext uri="{FF2B5EF4-FFF2-40B4-BE49-F238E27FC236}">
                <a16:creationId xmlns:a16="http://schemas.microsoft.com/office/drawing/2014/main" id="{E3C0242B-FF21-D8DB-F649-2FA92AB121B3}"/>
              </a:ext>
            </a:extLst>
          </p:cNvPr>
          <p:cNvSpPr txBox="1">
            <a:spLocks noGrp="1"/>
          </p:cNvSpPr>
          <p:nvPr>
            <p:ph type="title"/>
          </p:nvPr>
        </p:nvSpPr>
        <p:spPr/>
        <p:txBody>
          <a:bodyPr/>
          <a:lstStyle/>
          <a:p>
            <a:pPr lvl="0"/>
            <a:r>
              <a:rPr lang="en-US">
                <a:solidFill>
                  <a:srgbClr val="FFFFFF"/>
                </a:solidFill>
              </a:rPr>
              <a:t>OBJECTIVES</a:t>
            </a:r>
          </a:p>
        </p:txBody>
      </p:sp>
      <p:grpSp>
        <p:nvGrpSpPr>
          <p:cNvPr id="4" name="Content Placeholder 2">
            <a:extLst>
              <a:ext uri="{FF2B5EF4-FFF2-40B4-BE49-F238E27FC236}">
                <a16:creationId xmlns:a16="http://schemas.microsoft.com/office/drawing/2014/main" id="{2304B2D8-4A01-AE15-CFE9-B282D9958087}"/>
              </a:ext>
            </a:extLst>
          </p:cNvPr>
          <p:cNvGrpSpPr/>
          <p:nvPr/>
        </p:nvGrpSpPr>
        <p:grpSpPr>
          <a:xfrm>
            <a:off x="541955" y="2024746"/>
            <a:ext cx="11096975" cy="4085814"/>
            <a:chOff x="541955" y="2024746"/>
            <a:chExt cx="11096975" cy="4085814"/>
          </a:xfrm>
        </p:grpSpPr>
        <p:sp>
          <p:nvSpPr>
            <p:cNvPr id="5" name="Freeform: Shape 4">
              <a:extLst>
                <a:ext uri="{FF2B5EF4-FFF2-40B4-BE49-F238E27FC236}">
                  <a16:creationId xmlns:a16="http://schemas.microsoft.com/office/drawing/2014/main" id="{69230930-3925-4231-AE4C-9E039D0687DB}"/>
                </a:ext>
              </a:extLst>
            </p:cNvPr>
            <p:cNvSpPr/>
            <p:nvPr/>
          </p:nvSpPr>
          <p:spPr>
            <a:xfrm>
              <a:off x="2906246" y="2826703"/>
              <a:ext cx="513600" cy="110422"/>
            </a:xfrm>
            <a:custGeom>
              <a:avLst/>
              <a:gdLst>
                <a:gd name="f0" fmla="val 10800000"/>
                <a:gd name="f1" fmla="val 5400000"/>
                <a:gd name="f2" fmla="val 180"/>
                <a:gd name="f3" fmla="val w"/>
                <a:gd name="f4" fmla="val h"/>
                <a:gd name="f5" fmla="val 0"/>
                <a:gd name="f6" fmla="val 513601"/>
                <a:gd name="f7" fmla="val 91440"/>
                <a:gd name="f8" fmla="val 45720"/>
                <a:gd name="f9" fmla="val 116923"/>
                <a:gd name="f10" fmla="val 45719"/>
                <a:gd name="f11" fmla="val 396677"/>
                <a:gd name="f12" fmla="+- 0 0 -90"/>
                <a:gd name="f13" fmla="*/ f3 1 513601"/>
                <a:gd name="f14" fmla="*/ f4 1 91440"/>
                <a:gd name="f15" fmla="+- f7 0 f5"/>
                <a:gd name="f16" fmla="+- f6 0 f5"/>
                <a:gd name="f17" fmla="*/ f12 f0 1"/>
                <a:gd name="f18" fmla="*/ f16 1 513601"/>
                <a:gd name="f19" fmla="*/ f15 1 91440"/>
                <a:gd name="f20" fmla="*/ 45720 f15 1"/>
                <a:gd name="f21" fmla="*/ 45719 f15 1"/>
                <a:gd name="f22" fmla="*/ 396677 f16 1"/>
                <a:gd name="f23" fmla="*/ 513601 f16 1"/>
                <a:gd name="f24" fmla="*/ f17 1 f2"/>
                <a:gd name="f25" fmla="*/ f20 1 91440"/>
                <a:gd name="f26" fmla="*/ f21 1 91440"/>
                <a:gd name="f27" fmla="*/ f22 1 513601"/>
                <a:gd name="f28" fmla="*/ f23 1 513601"/>
                <a:gd name="f29" fmla="*/ f5 1 f18"/>
                <a:gd name="f30" fmla="*/ f6 1 f18"/>
                <a:gd name="f31" fmla="*/ f5 1 f19"/>
                <a:gd name="f32" fmla="*/ f7 1 f19"/>
                <a:gd name="f33" fmla="+- f24 0 f1"/>
                <a:gd name="f34" fmla="*/ f27 1 f18"/>
                <a:gd name="f35" fmla="*/ f26 1 f19"/>
                <a:gd name="f36" fmla="*/ f28 1 f18"/>
                <a:gd name="f37" fmla="*/ f25 1 f19"/>
                <a:gd name="f38" fmla="*/ f29 f13 1"/>
                <a:gd name="f39" fmla="*/ f30 f13 1"/>
                <a:gd name="f40" fmla="*/ f32 f14 1"/>
                <a:gd name="f41" fmla="*/ f31 f14 1"/>
                <a:gd name="f42" fmla="*/ f34 f13 1"/>
                <a:gd name="f43" fmla="*/ f35 f14 1"/>
                <a:gd name="f44" fmla="*/ f36 f13 1"/>
                <a:gd name="f45" fmla="*/ f37 f14 1"/>
              </a:gdLst>
              <a:ahLst/>
              <a:cxnLst>
                <a:cxn ang="3cd4">
                  <a:pos x="hc" y="t"/>
                </a:cxn>
                <a:cxn ang="0">
                  <a:pos x="r" y="vc"/>
                </a:cxn>
                <a:cxn ang="cd4">
                  <a:pos x="hc" y="b"/>
                </a:cxn>
                <a:cxn ang="cd2">
                  <a:pos x="l" y="vc"/>
                </a:cxn>
                <a:cxn ang="f33">
                  <a:pos x="f42" y="f43"/>
                </a:cxn>
                <a:cxn ang="f33">
                  <a:pos x="f44" y="f45"/>
                </a:cxn>
              </a:cxnLst>
              <a:rect l="f38" t="f41" r="f39" b="f40"/>
              <a:pathLst>
                <a:path w="513601" h="91440">
                  <a:moveTo>
                    <a:pt x="f5" y="f8"/>
                  </a:moveTo>
                  <a:lnTo>
                    <a:pt x="f9" y="f10"/>
                  </a:lnTo>
                </a:path>
                <a:path w="513601" h="91440">
                  <a:moveTo>
                    <a:pt x="f11" y="f10"/>
                  </a:moveTo>
                  <a:lnTo>
                    <a:pt x="f6" y="f8"/>
                  </a:lnTo>
                </a:path>
              </a:pathLst>
            </a:custGeom>
            <a:noFill/>
            <a:ln w="6345" cap="flat">
              <a:solidFill>
                <a:srgbClr val="90AC13"/>
              </a:solidFill>
              <a:prstDash val="solid"/>
              <a:miter/>
              <a:tailEnd type="arrow"/>
            </a:ln>
          </p:spPr>
          <p:txBody>
            <a:bodyPr vert="horz" wrap="square" lIns="129625" tIns="0" rIns="129625" bIns="0" anchor="ctr" anchorCtr="1" compatLnSpc="1">
              <a:noAutofit/>
            </a:bodyPr>
            <a:lstStyle/>
            <a:p>
              <a:pPr marL="0" marR="0" lvl="0" indent="0" algn="ctr" defTabSz="755651" rtl="0" fontAlgn="auto" hangingPunct="1">
                <a:lnSpc>
                  <a:spcPct val="90000"/>
                </a:lnSpc>
                <a:spcBef>
                  <a:spcPts val="0"/>
                </a:spcBef>
                <a:spcAft>
                  <a:spcPts val="700"/>
                </a:spcAft>
                <a:buNone/>
                <a:tabLst/>
                <a:defRPr sz="1800" b="0" i="0" u="none" strike="noStrike" kern="0" cap="none" spc="0" baseline="0">
                  <a:solidFill>
                    <a:srgbClr val="000000"/>
                  </a:solidFill>
                  <a:uFillTx/>
                </a:defRPr>
              </a:pPr>
              <a:r>
                <a:rPr lang="en-US" sz="1700" b="0" i="0" u="none" strike="noStrike" kern="1200" cap="none" spc="0" baseline="0">
                  <a:solidFill>
                    <a:srgbClr val="FFFFFF"/>
                  </a:solidFill>
                  <a:uFillTx/>
                  <a:latin typeface="Avenir Next LT Pro"/>
                </a:rPr>
                <a:t>01</a:t>
              </a:r>
            </a:p>
          </p:txBody>
        </p:sp>
        <p:sp>
          <p:nvSpPr>
            <p:cNvPr id="6" name="Freeform: Shape 5">
              <a:extLst>
                <a:ext uri="{FF2B5EF4-FFF2-40B4-BE49-F238E27FC236}">
                  <a16:creationId xmlns:a16="http://schemas.microsoft.com/office/drawing/2014/main" id="{9FB51F9F-DC39-FECE-E1D7-5A0E38BA27F3}"/>
                </a:ext>
              </a:extLst>
            </p:cNvPr>
            <p:cNvSpPr/>
            <p:nvPr/>
          </p:nvSpPr>
          <p:spPr>
            <a:xfrm>
              <a:off x="541955" y="2024746"/>
              <a:ext cx="2366092" cy="1714326"/>
            </a:xfrm>
            <a:custGeom>
              <a:avLst/>
              <a:gdLst>
                <a:gd name="f0" fmla="val 10800000"/>
                <a:gd name="f1" fmla="val 5400000"/>
                <a:gd name="f2" fmla="val 180"/>
                <a:gd name="f3" fmla="val w"/>
                <a:gd name="f4" fmla="val h"/>
                <a:gd name="f5" fmla="val 0"/>
                <a:gd name="f6" fmla="val 2366091"/>
                <a:gd name="f7" fmla="val 1419655"/>
                <a:gd name="f8" fmla="+- 0 0 -90"/>
                <a:gd name="f9" fmla="*/ f3 1 2366091"/>
                <a:gd name="f10" fmla="*/ f4 1 1419655"/>
                <a:gd name="f11" fmla="+- f7 0 f5"/>
                <a:gd name="f12" fmla="+- f6 0 f5"/>
                <a:gd name="f13" fmla="*/ f8 f0 1"/>
                <a:gd name="f14" fmla="*/ f12 1 2366091"/>
                <a:gd name="f15" fmla="*/ f11 1 1419655"/>
                <a:gd name="f16" fmla="*/ 0 f12 1"/>
                <a:gd name="f17" fmla="*/ 0 f11 1"/>
                <a:gd name="f18" fmla="*/ 2366091 f12 1"/>
                <a:gd name="f19" fmla="*/ 1419655 f11 1"/>
                <a:gd name="f20" fmla="*/ f13 1 f2"/>
                <a:gd name="f21" fmla="*/ f16 1 2366091"/>
                <a:gd name="f22" fmla="*/ f17 1 1419655"/>
                <a:gd name="f23" fmla="*/ f18 1 2366091"/>
                <a:gd name="f24" fmla="*/ f19 1 1419655"/>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366091" h="1419655">
                  <a:moveTo>
                    <a:pt x="f5" y="f5"/>
                  </a:moveTo>
                  <a:lnTo>
                    <a:pt x="f6" y="f5"/>
                  </a:lnTo>
                  <a:lnTo>
                    <a:pt x="f6" y="f7"/>
                  </a:lnTo>
                  <a:lnTo>
                    <a:pt x="f5" y="f7"/>
                  </a:lnTo>
                  <a:lnTo>
                    <a:pt x="f5" y="f5"/>
                  </a:lnTo>
                  <a:close/>
                </a:path>
              </a:pathLst>
            </a:custGeom>
            <a:solidFill>
              <a:srgbClr val="90AC13"/>
            </a:solidFill>
            <a:ln w="12701" cap="flat">
              <a:solidFill>
                <a:srgbClr val="FFFFFF"/>
              </a:solidFill>
              <a:prstDash val="solid"/>
              <a:miter/>
            </a:ln>
          </p:spPr>
          <p:txBody>
            <a:bodyPr vert="horz" wrap="square" lIns="115936" tIns="121697" rIns="115936" bIns="121697" anchor="ctr" anchorCtr="1" compatLnSpc="1">
              <a:noAutofit/>
            </a:bodyPr>
            <a:lstStyle/>
            <a:p>
              <a:pPr marL="0" marR="0" lvl="0" indent="0" algn="ctr" defTabSz="933446" rtl="0" fontAlgn="auto" hangingPunct="1">
                <a:lnSpc>
                  <a:spcPct val="90000"/>
                </a:lnSpc>
                <a:spcBef>
                  <a:spcPts val="0"/>
                </a:spcBef>
                <a:spcAft>
                  <a:spcPts val="900"/>
                </a:spcAft>
                <a:buNone/>
                <a:tabLst/>
                <a:defRPr sz="1800" b="0" i="0" u="none" strike="noStrike" kern="0" cap="none" spc="0" baseline="0">
                  <a:solidFill>
                    <a:srgbClr val="000000"/>
                  </a:solidFill>
                  <a:uFillTx/>
                </a:defRPr>
              </a:pPr>
              <a:r>
                <a:rPr lang="en-US" sz="2100" b="0" i="0" u="none" strike="noStrike" kern="1200" cap="none" spc="0" baseline="0">
                  <a:solidFill>
                    <a:srgbClr val="FFFFFF"/>
                  </a:solidFill>
                  <a:uFillTx/>
                  <a:latin typeface="Avenir Next LT Pro"/>
                </a:rPr>
                <a:t>History of ElasticSearch</a:t>
              </a:r>
            </a:p>
          </p:txBody>
        </p:sp>
        <p:sp>
          <p:nvSpPr>
            <p:cNvPr id="7" name="Freeform: Shape 6">
              <a:extLst>
                <a:ext uri="{FF2B5EF4-FFF2-40B4-BE49-F238E27FC236}">
                  <a16:creationId xmlns:a16="http://schemas.microsoft.com/office/drawing/2014/main" id="{06C37BE0-4519-42E5-B3EF-06692D797504}"/>
                </a:ext>
              </a:extLst>
            </p:cNvPr>
            <p:cNvSpPr/>
            <p:nvPr/>
          </p:nvSpPr>
          <p:spPr>
            <a:xfrm>
              <a:off x="5816544" y="2826703"/>
              <a:ext cx="513600" cy="110422"/>
            </a:xfrm>
            <a:custGeom>
              <a:avLst/>
              <a:gdLst>
                <a:gd name="f0" fmla="val 10800000"/>
                <a:gd name="f1" fmla="val 5400000"/>
                <a:gd name="f2" fmla="val 180"/>
                <a:gd name="f3" fmla="val w"/>
                <a:gd name="f4" fmla="val h"/>
                <a:gd name="f5" fmla="val 0"/>
                <a:gd name="f6" fmla="val 513601"/>
                <a:gd name="f7" fmla="val 91440"/>
                <a:gd name="f8" fmla="val 45720"/>
                <a:gd name="f9" fmla="val 116923"/>
                <a:gd name="f10" fmla="val 45719"/>
                <a:gd name="f11" fmla="val 396677"/>
                <a:gd name="f12" fmla="+- 0 0 -90"/>
                <a:gd name="f13" fmla="*/ f3 1 513601"/>
                <a:gd name="f14" fmla="*/ f4 1 91440"/>
                <a:gd name="f15" fmla="+- f7 0 f5"/>
                <a:gd name="f16" fmla="+- f6 0 f5"/>
                <a:gd name="f17" fmla="*/ f12 f0 1"/>
                <a:gd name="f18" fmla="*/ f16 1 513601"/>
                <a:gd name="f19" fmla="*/ f15 1 91440"/>
                <a:gd name="f20" fmla="*/ 45720 f15 1"/>
                <a:gd name="f21" fmla="*/ 45719 f15 1"/>
                <a:gd name="f22" fmla="*/ 396677 f16 1"/>
                <a:gd name="f23" fmla="*/ 513601 f16 1"/>
                <a:gd name="f24" fmla="*/ f17 1 f2"/>
                <a:gd name="f25" fmla="*/ f20 1 91440"/>
                <a:gd name="f26" fmla="*/ f21 1 91440"/>
                <a:gd name="f27" fmla="*/ f22 1 513601"/>
                <a:gd name="f28" fmla="*/ f23 1 513601"/>
                <a:gd name="f29" fmla="*/ f5 1 f18"/>
                <a:gd name="f30" fmla="*/ f6 1 f18"/>
                <a:gd name="f31" fmla="*/ f5 1 f19"/>
                <a:gd name="f32" fmla="*/ f7 1 f19"/>
                <a:gd name="f33" fmla="+- f24 0 f1"/>
                <a:gd name="f34" fmla="*/ f27 1 f18"/>
                <a:gd name="f35" fmla="*/ f26 1 f19"/>
                <a:gd name="f36" fmla="*/ f28 1 f18"/>
                <a:gd name="f37" fmla="*/ f25 1 f19"/>
                <a:gd name="f38" fmla="*/ f29 f13 1"/>
                <a:gd name="f39" fmla="*/ f30 f13 1"/>
                <a:gd name="f40" fmla="*/ f32 f14 1"/>
                <a:gd name="f41" fmla="*/ f31 f14 1"/>
                <a:gd name="f42" fmla="*/ f34 f13 1"/>
                <a:gd name="f43" fmla="*/ f35 f14 1"/>
                <a:gd name="f44" fmla="*/ f36 f13 1"/>
                <a:gd name="f45" fmla="*/ f37 f14 1"/>
              </a:gdLst>
              <a:ahLst/>
              <a:cxnLst>
                <a:cxn ang="3cd4">
                  <a:pos x="hc" y="t"/>
                </a:cxn>
                <a:cxn ang="0">
                  <a:pos x="r" y="vc"/>
                </a:cxn>
                <a:cxn ang="cd4">
                  <a:pos x="hc" y="b"/>
                </a:cxn>
                <a:cxn ang="cd2">
                  <a:pos x="l" y="vc"/>
                </a:cxn>
                <a:cxn ang="f33">
                  <a:pos x="f42" y="f43"/>
                </a:cxn>
                <a:cxn ang="f33">
                  <a:pos x="f44" y="f45"/>
                </a:cxn>
              </a:cxnLst>
              <a:rect l="f38" t="f41" r="f39" b="f40"/>
              <a:pathLst>
                <a:path w="513601" h="91440">
                  <a:moveTo>
                    <a:pt x="f5" y="f8"/>
                  </a:moveTo>
                  <a:lnTo>
                    <a:pt x="f9" y="f10"/>
                  </a:lnTo>
                </a:path>
                <a:path w="513601" h="91440">
                  <a:moveTo>
                    <a:pt x="f11" y="f10"/>
                  </a:moveTo>
                  <a:lnTo>
                    <a:pt x="f6" y="f8"/>
                  </a:lnTo>
                </a:path>
              </a:pathLst>
            </a:custGeom>
            <a:noFill/>
            <a:ln w="6345" cap="flat">
              <a:solidFill>
                <a:srgbClr val="C19C22"/>
              </a:solidFill>
              <a:prstDash val="solid"/>
              <a:miter/>
              <a:tailEnd type="arrow"/>
            </a:ln>
          </p:spPr>
          <p:txBody>
            <a:bodyPr vert="horz" wrap="square" lIns="129625" tIns="0" rIns="129625" bIns="0" anchor="ctr" anchorCtr="1" compatLnSpc="1">
              <a:noAutofit/>
            </a:bodyPr>
            <a:lstStyle/>
            <a:p>
              <a:pPr marL="0" marR="0" lvl="0" indent="0" algn="ctr" defTabSz="755651" rtl="0" fontAlgn="auto" hangingPunct="1">
                <a:lnSpc>
                  <a:spcPct val="90000"/>
                </a:lnSpc>
                <a:spcBef>
                  <a:spcPts val="0"/>
                </a:spcBef>
                <a:spcAft>
                  <a:spcPts val="700"/>
                </a:spcAft>
                <a:buNone/>
                <a:tabLst/>
                <a:defRPr sz="1800" b="0" i="0" u="none" strike="noStrike" kern="0" cap="none" spc="0" baseline="0">
                  <a:solidFill>
                    <a:srgbClr val="000000"/>
                  </a:solidFill>
                  <a:uFillTx/>
                </a:defRPr>
              </a:pPr>
              <a:r>
                <a:rPr lang="en-US" sz="1700" b="0" i="0" u="none" strike="noStrike" kern="1200" cap="none" spc="0" baseline="0">
                  <a:solidFill>
                    <a:srgbClr val="FFFFFF"/>
                  </a:solidFill>
                  <a:uFillTx/>
                  <a:latin typeface="Avenir Next LT Pro"/>
                </a:rPr>
                <a:t>02</a:t>
              </a:r>
            </a:p>
          </p:txBody>
        </p:sp>
        <p:sp>
          <p:nvSpPr>
            <p:cNvPr id="8" name="Freeform: Shape 7">
              <a:extLst>
                <a:ext uri="{FF2B5EF4-FFF2-40B4-BE49-F238E27FC236}">
                  <a16:creationId xmlns:a16="http://schemas.microsoft.com/office/drawing/2014/main" id="{CD675A30-1FFA-0780-5C00-2800D484287E}"/>
                </a:ext>
              </a:extLst>
            </p:cNvPr>
            <p:cNvSpPr/>
            <p:nvPr/>
          </p:nvSpPr>
          <p:spPr>
            <a:xfrm>
              <a:off x="3452253" y="2024746"/>
              <a:ext cx="2366092" cy="1714326"/>
            </a:xfrm>
            <a:custGeom>
              <a:avLst/>
              <a:gdLst>
                <a:gd name="f0" fmla="val 10800000"/>
                <a:gd name="f1" fmla="val 5400000"/>
                <a:gd name="f2" fmla="val 180"/>
                <a:gd name="f3" fmla="val w"/>
                <a:gd name="f4" fmla="val h"/>
                <a:gd name="f5" fmla="val 0"/>
                <a:gd name="f6" fmla="val 2366091"/>
                <a:gd name="f7" fmla="val 1419655"/>
                <a:gd name="f8" fmla="+- 0 0 -90"/>
                <a:gd name="f9" fmla="*/ f3 1 2366091"/>
                <a:gd name="f10" fmla="*/ f4 1 1419655"/>
                <a:gd name="f11" fmla="+- f7 0 f5"/>
                <a:gd name="f12" fmla="+- f6 0 f5"/>
                <a:gd name="f13" fmla="*/ f8 f0 1"/>
                <a:gd name="f14" fmla="*/ f12 1 2366091"/>
                <a:gd name="f15" fmla="*/ f11 1 1419655"/>
                <a:gd name="f16" fmla="*/ 0 f12 1"/>
                <a:gd name="f17" fmla="*/ 0 f11 1"/>
                <a:gd name="f18" fmla="*/ 2366091 f12 1"/>
                <a:gd name="f19" fmla="*/ 1419655 f11 1"/>
                <a:gd name="f20" fmla="*/ f13 1 f2"/>
                <a:gd name="f21" fmla="*/ f16 1 2366091"/>
                <a:gd name="f22" fmla="*/ f17 1 1419655"/>
                <a:gd name="f23" fmla="*/ f18 1 2366091"/>
                <a:gd name="f24" fmla="*/ f19 1 1419655"/>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366091" h="1419655">
                  <a:moveTo>
                    <a:pt x="f5" y="f5"/>
                  </a:moveTo>
                  <a:lnTo>
                    <a:pt x="f6" y="f5"/>
                  </a:lnTo>
                  <a:lnTo>
                    <a:pt x="f6" y="f7"/>
                  </a:lnTo>
                  <a:lnTo>
                    <a:pt x="f5" y="f7"/>
                  </a:lnTo>
                  <a:lnTo>
                    <a:pt x="f5" y="f5"/>
                  </a:lnTo>
                  <a:close/>
                </a:path>
              </a:pathLst>
            </a:custGeom>
            <a:solidFill>
              <a:srgbClr val="C19C22"/>
            </a:solidFill>
            <a:ln w="12701" cap="flat">
              <a:solidFill>
                <a:srgbClr val="FFFFFF"/>
              </a:solidFill>
              <a:prstDash val="solid"/>
              <a:miter/>
            </a:ln>
          </p:spPr>
          <p:txBody>
            <a:bodyPr vert="horz" wrap="square" lIns="115936" tIns="121697" rIns="115936" bIns="121697" anchor="ctr" anchorCtr="1" compatLnSpc="1">
              <a:noAutofit/>
            </a:bodyPr>
            <a:lstStyle/>
            <a:p>
              <a:pPr marL="0" marR="0" lvl="0" indent="0" algn="ctr" defTabSz="933446" rtl="0" fontAlgn="auto" hangingPunct="1">
                <a:lnSpc>
                  <a:spcPct val="90000"/>
                </a:lnSpc>
                <a:spcBef>
                  <a:spcPts val="0"/>
                </a:spcBef>
                <a:spcAft>
                  <a:spcPts val="900"/>
                </a:spcAft>
                <a:buNone/>
                <a:tabLst/>
                <a:defRPr sz="1800" b="0" i="0" u="none" strike="noStrike" kern="0" cap="none" spc="0" baseline="0">
                  <a:solidFill>
                    <a:srgbClr val="000000"/>
                  </a:solidFill>
                  <a:uFillTx/>
                </a:defRPr>
              </a:pPr>
              <a:r>
                <a:rPr lang="en-US" sz="2100" b="0" i="0" u="none" strike="noStrike" kern="1200" cap="none" spc="0" baseline="0">
                  <a:solidFill>
                    <a:srgbClr val="FFFFFF"/>
                  </a:solidFill>
                  <a:uFillTx/>
                  <a:latin typeface="Avenir Next LT Pro"/>
                </a:rPr>
                <a:t>What is ElasticSearch</a:t>
              </a:r>
            </a:p>
          </p:txBody>
        </p:sp>
        <p:sp>
          <p:nvSpPr>
            <p:cNvPr id="9" name="Freeform: Shape 8">
              <a:extLst>
                <a:ext uri="{FF2B5EF4-FFF2-40B4-BE49-F238E27FC236}">
                  <a16:creationId xmlns:a16="http://schemas.microsoft.com/office/drawing/2014/main" id="{18ABF3F0-4675-0444-7731-7DCCEAF69752}"/>
                </a:ext>
              </a:extLst>
            </p:cNvPr>
            <p:cNvSpPr/>
            <p:nvPr/>
          </p:nvSpPr>
          <p:spPr>
            <a:xfrm>
              <a:off x="8726832" y="2826703"/>
              <a:ext cx="513600" cy="110422"/>
            </a:xfrm>
            <a:custGeom>
              <a:avLst/>
              <a:gdLst>
                <a:gd name="f0" fmla="val 10800000"/>
                <a:gd name="f1" fmla="val 5400000"/>
                <a:gd name="f2" fmla="val 180"/>
                <a:gd name="f3" fmla="val w"/>
                <a:gd name="f4" fmla="val h"/>
                <a:gd name="f5" fmla="val 0"/>
                <a:gd name="f6" fmla="val 513601"/>
                <a:gd name="f7" fmla="val 91440"/>
                <a:gd name="f8" fmla="val 45720"/>
                <a:gd name="f9" fmla="val 116923"/>
                <a:gd name="f10" fmla="val 45719"/>
                <a:gd name="f11" fmla="val 396677"/>
                <a:gd name="f12" fmla="+- 0 0 -90"/>
                <a:gd name="f13" fmla="*/ f3 1 513601"/>
                <a:gd name="f14" fmla="*/ f4 1 91440"/>
                <a:gd name="f15" fmla="+- f7 0 f5"/>
                <a:gd name="f16" fmla="+- f6 0 f5"/>
                <a:gd name="f17" fmla="*/ f12 f0 1"/>
                <a:gd name="f18" fmla="*/ f16 1 513601"/>
                <a:gd name="f19" fmla="*/ f15 1 91440"/>
                <a:gd name="f20" fmla="*/ 45720 f15 1"/>
                <a:gd name="f21" fmla="*/ 45719 f15 1"/>
                <a:gd name="f22" fmla="*/ 396677 f16 1"/>
                <a:gd name="f23" fmla="*/ 513601 f16 1"/>
                <a:gd name="f24" fmla="*/ f17 1 f2"/>
                <a:gd name="f25" fmla="*/ f20 1 91440"/>
                <a:gd name="f26" fmla="*/ f21 1 91440"/>
                <a:gd name="f27" fmla="*/ f22 1 513601"/>
                <a:gd name="f28" fmla="*/ f23 1 513601"/>
                <a:gd name="f29" fmla="*/ f5 1 f18"/>
                <a:gd name="f30" fmla="*/ f6 1 f18"/>
                <a:gd name="f31" fmla="*/ f5 1 f19"/>
                <a:gd name="f32" fmla="*/ f7 1 f19"/>
                <a:gd name="f33" fmla="+- f24 0 f1"/>
                <a:gd name="f34" fmla="*/ f27 1 f18"/>
                <a:gd name="f35" fmla="*/ f26 1 f19"/>
                <a:gd name="f36" fmla="*/ f28 1 f18"/>
                <a:gd name="f37" fmla="*/ f25 1 f19"/>
                <a:gd name="f38" fmla="*/ f29 f13 1"/>
                <a:gd name="f39" fmla="*/ f30 f13 1"/>
                <a:gd name="f40" fmla="*/ f32 f14 1"/>
                <a:gd name="f41" fmla="*/ f31 f14 1"/>
                <a:gd name="f42" fmla="*/ f34 f13 1"/>
                <a:gd name="f43" fmla="*/ f35 f14 1"/>
                <a:gd name="f44" fmla="*/ f36 f13 1"/>
                <a:gd name="f45" fmla="*/ f37 f14 1"/>
              </a:gdLst>
              <a:ahLst/>
              <a:cxnLst>
                <a:cxn ang="3cd4">
                  <a:pos x="hc" y="t"/>
                </a:cxn>
                <a:cxn ang="0">
                  <a:pos x="r" y="vc"/>
                </a:cxn>
                <a:cxn ang="cd4">
                  <a:pos x="hc" y="b"/>
                </a:cxn>
                <a:cxn ang="cd2">
                  <a:pos x="l" y="vc"/>
                </a:cxn>
                <a:cxn ang="f33">
                  <a:pos x="f42" y="f43"/>
                </a:cxn>
                <a:cxn ang="f33">
                  <a:pos x="f44" y="f45"/>
                </a:cxn>
              </a:cxnLst>
              <a:rect l="f38" t="f41" r="f39" b="f40"/>
              <a:pathLst>
                <a:path w="513601" h="91440">
                  <a:moveTo>
                    <a:pt x="f5" y="f8"/>
                  </a:moveTo>
                  <a:lnTo>
                    <a:pt x="f9" y="f10"/>
                  </a:lnTo>
                </a:path>
                <a:path w="513601" h="91440">
                  <a:moveTo>
                    <a:pt x="f11" y="f10"/>
                  </a:moveTo>
                  <a:lnTo>
                    <a:pt x="f6" y="f8"/>
                  </a:lnTo>
                </a:path>
              </a:pathLst>
            </a:custGeom>
            <a:noFill/>
            <a:ln w="6345" cap="flat">
              <a:solidFill>
                <a:srgbClr val="D55A17"/>
              </a:solidFill>
              <a:prstDash val="solid"/>
              <a:miter/>
              <a:tailEnd type="arrow"/>
            </a:ln>
          </p:spPr>
          <p:txBody>
            <a:bodyPr vert="horz" wrap="square" lIns="129625" tIns="0" rIns="129625" bIns="0" anchor="ctr" anchorCtr="1" compatLnSpc="1">
              <a:noAutofit/>
            </a:bodyPr>
            <a:lstStyle/>
            <a:p>
              <a:pPr marL="0" marR="0" lvl="0" indent="0" algn="ctr" defTabSz="755651" rtl="0" fontAlgn="auto" hangingPunct="1">
                <a:lnSpc>
                  <a:spcPct val="90000"/>
                </a:lnSpc>
                <a:spcBef>
                  <a:spcPts val="0"/>
                </a:spcBef>
                <a:spcAft>
                  <a:spcPts val="700"/>
                </a:spcAft>
                <a:buNone/>
                <a:tabLst/>
                <a:defRPr sz="1800" b="0" i="0" u="none" strike="noStrike" kern="0" cap="none" spc="0" baseline="0">
                  <a:solidFill>
                    <a:srgbClr val="000000"/>
                  </a:solidFill>
                  <a:uFillTx/>
                </a:defRPr>
              </a:pPr>
              <a:r>
                <a:rPr lang="en-US" sz="1700" b="0" i="0" u="none" strike="noStrike" kern="1200" cap="none" spc="0" baseline="0">
                  <a:solidFill>
                    <a:srgbClr val="FFFFFF"/>
                  </a:solidFill>
                  <a:uFillTx/>
                  <a:latin typeface="Avenir Next LT Pro"/>
                </a:rPr>
                <a:t>03</a:t>
              </a:r>
            </a:p>
          </p:txBody>
        </p:sp>
        <p:sp>
          <p:nvSpPr>
            <p:cNvPr id="10" name="Freeform: Shape 9">
              <a:extLst>
                <a:ext uri="{FF2B5EF4-FFF2-40B4-BE49-F238E27FC236}">
                  <a16:creationId xmlns:a16="http://schemas.microsoft.com/office/drawing/2014/main" id="{3B5AA526-4985-37B8-170E-91EDEE826369}"/>
                </a:ext>
              </a:extLst>
            </p:cNvPr>
            <p:cNvSpPr/>
            <p:nvPr/>
          </p:nvSpPr>
          <p:spPr>
            <a:xfrm>
              <a:off x="6362541" y="2024746"/>
              <a:ext cx="2366092" cy="1714326"/>
            </a:xfrm>
            <a:custGeom>
              <a:avLst/>
              <a:gdLst>
                <a:gd name="f0" fmla="val 10800000"/>
                <a:gd name="f1" fmla="val 5400000"/>
                <a:gd name="f2" fmla="val 180"/>
                <a:gd name="f3" fmla="val w"/>
                <a:gd name="f4" fmla="val h"/>
                <a:gd name="f5" fmla="val 0"/>
                <a:gd name="f6" fmla="val 2366091"/>
                <a:gd name="f7" fmla="val 1419655"/>
                <a:gd name="f8" fmla="+- 0 0 -90"/>
                <a:gd name="f9" fmla="*/ f3 1 2366091"/>
                <a:gd name="f10" fmla="*/ f4 1 1419655"/>
                <a:gd name="f11" fmla="+- f7 0 f5"/>
                <a:gd name="f12" fmla="+- f6 0 f5"/>
                <a:gd name="f13" fmla="*/ f8 f0 1"/>
                <a:gd name="f14" fmla="*/ f12 1 2366091"/>
                <a:gd name="f15" fmla="*/ f11 1 1419655"/>
                <a:gd name="f16" fmla="*/ 0 f12 1"/>
                <a:gd name="f17" fmla="*/ 0 f11 1"/>
                <a:gd name="f18" fmla="*/ 2366091 f12 1"/>
                <a:gd name="f19" fmla="*/ 1419655 f11 1"/>
                <a:gd name="f20" fmla="*/ f13 1 f2"/>
                <a:gd name="f21" fmla="*/ f16 1 2366091"/>
                <a:gd name="f22" fmla="*/ f17 1 1419655"/>
                <a:gd name="f23" fmla="*/ f18 1 2366091"/>
                <a:gd name="f24" fmla="*/ f19 1 1419655"/>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366091" h="1419655">
                  <a:moveTo>
                    <a:pt x="f5" y="f5"/>
                  </a:moveTo>
                  <a:lnTo>
                    <a:pt x="f6" y="f5"/>
                  </a:lnTo>
                  <a:lnTo>
                    <a:pt x="f6" y="f7"/>
                  </a:lnTo>
                  <a:lnTo>
                    <a:pt x="f5" y="f7"/>
                  </a:lnTo>
                  <a:lnTo>
                    <a:pt x="f5" y="f5"/>
                  </a:lnTo>
                  <a:close/>
                </a:path>
              </a:pathLst>
            </a:custGeom>
            <a:solidFill>
              <a:srgbClr val="D55A17"/>
            </a:solidFill>
            <a:ln w="12701" cap="flat">
              <a:solidFill>
                <a:srgbClr val="FFFFFF"/>
              </a:solidFill>
              <a:prstDash val="solid"/>
              <a:miter/>
            </a:ln>
          </p:spPr>
          <p:txBody>
            <a:bodyPr vert="horz" wrap="square" lIns="115936" tIns="121697" rIns="115936" bIns="121697" anchor="ctr" anchorCtr="1" compatLnSpc="1">
              <a:noAutofit/>
            </a:bodyPr>
            <a:lstStyle/>
            <a:p>
              <a:pPr marL="0" marR="0" lvl="0" indent="0" algn="ctr" defTabSz="933446" rtl="0" fontAlgn="auto" hangingPunct="1">
                <a:lnSpc>
                  <a:spcPct val="90000"/>
                </a:lnSpc>
                <a:spcBef>
                  <a:spcPts val="0"/>
                </a:spcBef>
                <a:spcAft>
                  <a:spcPts val="900"/>
                </a:spcAft>
                <a:buNone/>
                <a:tabLst/>
                <a:defRPr sz="1800" b="0" i="0" u="none" strike="noStrike" kern="0" cap="none" spc="0" baseline="0">
                  <a:solidFill>
                    <a:srgbClr val="000000"/>
                  </a:solidFill>
                  <a:uFillTx/>
                </a:defRPr>
              </a:pPr>
              <a:r>
                <a:rPr lang="en-US" sz="2100" b="0" i="0" u="none" strike="noStrike" kern="1200" cap="none" spc="0" baseline="0">
                  <a:solidFill>
                    <a:srgbClr val="FFFFFF"/>
                  </a:solidFill>
                  <a:uFillTx/>
                  <a:latin typeface="Avenir Next LT Pro"/>
                </a:rPr>
                <a:t>Goals of ElasticSearch</a:t>
              </a:r>
            </a:p>
          </p:txBody>
        </p:sp>
        <p:sp>
          <p:nvSpPr>
            <p:cNvPr id="11" name="Freeform: Shape 10">
              <a:extLst>
                <a:ext uri="{FF2B5EF4-FFF2-40B4-BE49-F238E27FC236}">
                  <a16:creationId xmlns:a16="http://schemas.microsoft.com/office/drawing/2014/main" id="{0142D024-5D2B-6A34-9E66-AD5DBD2C3052}"/>
                </a:ext>
              </a:extLst>
            </p:cNvPr>
            <p:cNvSpPr/>
            <p:nvPr/>
          </p:nvSpPr>
          <p:spPr>
            <a:xfrm>
              <a:off x="1725006" y="3736896"/>
              <a:ext cx="8730874" cy="620210"/>
            </a:xfrm>
            <a:custGeom>
              <a:avLst/>
              <a:gdLst>
                <a:gd name="f0" fmla="val 10800000"/>
                <a:gd name="f1" fmla="val 5400000"/>
                <a:gd name="f2" fmla="val 180"/>
                <a:gd name="f3" fmla="val w"/>
                <a:gd name="f4" fmla="val h"/>
                <a:gd name="f5" fmla="val 0"/>
                <a:gd name="f6" fmla="val 8730878"/>
                <a:gd name="f7" fmla="val 513601"/>
                <a:gd name="f8" fmla="val 273900"/>
                <a:gd name="f9" fmla="+- 0 0 -90"/>
                <a:gd name="f10" fmla="*/ f3 1 8730878"/>
                <a:gd name="f11" fmla="*/ f4 1 513601"/>
                <a:gd name="f12" fmla="+- f7 0 f5"/>
                <a:gd name="f13" fmla="+- f6 0 f5"/>
                <a:gd name="f14" fmla="*/ f9 f0 1"/>
                <a:gd name="f15" fmla="*/ f13 1 8730878"/>
                <a:gd name="f16" fmla="*/ f12 1 513601"/>
                <a:gd name="f17" fmla="*/ 8730878 f13 1"/>
                <a:gd name="f18" fmla="*/ 0 f12 1"/>
                <a:gd name="f19" fmla="*/ 273900 f12 1"/>
                <a:gd name="f20" fmla="*/ 0 f13 1"/>
                <a:gd name="f21" fmla="*/ 513601 f12 1"/>
                <a:gd name="f22" fmla="*/ f14 1 f2"/>
                <a:gd name="f23" fmla="*/ f17 1 8730878"/>
                <a:gd name="f24" fmla="*/ f18 1 513601"/>
                <a:gd name="f25" fmla="*/ f19 1 513601"/>
                <a:gd name="f26" fmla="*/ f20 1 8730878"/>
                <a:gd name="f27" fmla="*/ f21 1 513601"/>
                <a:gd name="f28" fmla="*/ f5 1 f15"/>
                <a:gd name="f29" fmla="*/ f6 1 f15"/>
                <a:gd name="f30" fmla="*/ f5 1 f16"/>
                <a:gd name="f31" fmla="*/ f7 1 f16"/>
                <a:gd name="f32" fmla="+- f22 0 f1"/>
                <a:gd name="f33" fmla="*/ f23 1 f15"/>
                <a:gd name="f34" fmla="*/ f24 1 f16"/>
                <a:gd name="f35" fmla="*/ f25 1 f16"/>
                <a:gd name="f36" fmla="*/ f26 1 f15"/>
                <a:gd name="f37" fmla="*/ f27 1 f16"/>
                <a:gd name="f38" fmla="*/ f28 f10 1"/>
                <a:gd name="f39" fmla="*/ f29 f10 1"/>
                <a:gd name="f40" fmla="*/ f31 f11 1"/>
                <a:gd name="f41" fmla="*/ f30 f11 1"/>
                <a:gd name="f42" fmla="*/ f33 f10 1"/>
                <a:gd name="f43" fmla="*/ f34 f11 1"/>
                <a:gd name="f44" fmla="*/ f35 f11 1"/>
                <a:gd name="f45" fmla="*/ f36 f10 1"/>
                <a:gd name="f46" fmla="*/ f37 f11 1"/>
              </a:gdLst>
              <a:ahLst/>
              <a:cxnLst>
                <a:cxn ang="3cd4">
                  <a:pos x="hc" y="t"/>
                </a:cxn>
                <a:cxn ang="0">
                  <a:pos x="r" y="vc"/>
                </a:cxn>
                <a:cxn ang="cd4">
                  <a:pos x="hc" y="b"/>
                </a:cxn>
                <a:cxn ang="cd2">
                  <a:pos x="l" y="vc"/>
                </a:cxn>
                <a:cxn ang="f32">
                  <a:pos x="f42" y="f43"/>
                </a:cxn>
                <a:cxn ang="f32">
                  <a:pos x="f42" y="f44"/>
                </a:cxn>
                <a:cxn ang="f32">
                  <a:pos x="f45" y="f44"/>
                </a:cxn>
                <a:cxn ang="f32">
                  <a:pos x="f45" y="f46"/>
                </a:cxn>
              </a:cxnLst>
              <a:rect l="f38" t="f41" r="f39" b="f40"/>
              <a:pathLst>
                <a:path w="8730878" h="513601">
                  <a:moveTo>
                    <a:pt x="f6" y="f5"/>
                  </a:moveTo>
                  <a:lnTo>
                    <a:pt x="f6" y="f8"/>
                  </a:lnTo>
                  <a:lnTo>
                    <a:pt x="f5" y="f8"/>
                  </a:lnTo>
                  <a:lnTo>
                    <a:pt x="f5" y="f7"/>
                  </a:lnTo>
                </a:path>
              </a:pathLst>
            </a:custGeom>
            <a:noFill/>
            <a:ln w="6345" cap="flat">
              <a:solidFill>
                <a:srgbClr val="E72935"/>
              </a:solidFill>
              <a:prstDash val="solid"/>
              <a:miter/>
              <a:tailEnd type="arrow"/>
            </a:ln>
          </p:spPr>
          <p:txBody>
            <a:bodyPr vert="horz" wrap="square" lIns="4159441" tIns="138696" rIns="4159441" bIns="138696" anchor="ctr" anchorCtr="1" compatLnSpc="1">
              <a:noAutofit/>
            </a:bodyPr>
            <a:lstStyle/>
            <a:p>
              <a:pPr marL="0" marR="0" lvl="0" indent="0" algn="ctr" defTabSz="755651" rtl="0" fontAlgn="auto" hangingPunct="1">
                <a:lnSpc>
                  <a:spcPct val="90000"/>
                </a:lnSpc>
                <a:spcBef>
                  <a:spcPts val="0"/>
                </a:spcBef>
                <a:spcAft>
                  <a:spcPts val="700"/>
                </a:spcAft>
                <a:buNone/>
                <a:tabLst/>
                <a:defRPr sz="1800" b="0" i="0" u="none" strike="noStrike" kern="0" cap="none" spc="0" baseline="0">
                  <a:solidFill>
                    <a:srgbClr val="000000"/>
                  </a:solidFill>
                  <a:uFillTx/>
                </a:defRPr>
              </a:pPr>
              <a:r>
                <a:rPr lang="en-US" sz="1700" b="0" i="0" u="none" strike="noStrike" kern="1200" cap="none" spc="0" baseline="0">
                  <a:solidFill>
                    <a:srgbClr val="FFFFFF"/>
                  </a:solidFill>
                  <a:uFillTx/>
                  <a:latin typeface="Avenir Next LT Pro"/>
                </a:rPr>
                <a:t>04</a:t>
              </a:r>
            </a:p>
          </p:txBody>
        </p:sp>
        <p:sp>
          <p:nvSpPr>
            <p:cNvPr id="12" name="Freeform: Shape 11">
              <a:extLst>
                <a:ext uri="{FF2B5EF4-FFF2-40B4-BE49-F238E27FC236}">
                  <a16:creationId xmlns:a16="http://schemas.microsoft.com/office/drawing/2014/main" id="{5A4B29CD-275F-3B09-46C2-F4D69C4AB0E7}"/>
                </a:ext>
              </a:extLst>
            </p:cNvPr>
            <p:cNvSpPr/>
            <p:nvPr/>
          </p:nvSpPr>
          <p:spPr>
            <a:xfrm>
              <a:off x="9272838" y="2024746"/>
              <a:ext cx="2366092" cy="1714326"/>
            </a:xfrm>
            <a:custGeom>
              <a:avLst/>
              <a:gdLst>
                <a:gd name="f0" fmla="val 10800000"/>
                <a:gd name="f1" fmla="val 5400000"/>
                <a:gd name="f2" fmla="val 180"/>
                <a:gd name="f3" fmla="val w"/>
                <a:gd name="f4" fmla="val h"/>
                <a:gd name="f5" fmla="val 0"/>
                <a:gd name="f6" fmla="val 2366091"/>
                <a:gd name="f7" fmla="val 1419655"/>
                <a:gd name="f8" fmla="+- 0 0 -90"/>
                <a:gd name="f9" fmla="*/ f3 1 2366091"/>
                <a:gd name="f10" fmla="*/ f4 1 1419655"/>
                <a:gd name="f11" fmla="+- f7 0 f5"/>
                <a:gd name="f12" fmla="+- f6 0 f5"/>
                <a:gd name="f13" fmla="*/ f8 f0 1"/>
                <a:gd name="f14" fmla="*/ f12 1 2366091"/>
                <a:gd name="f15" fmla="*/ f11 1 1419655"/>
                <a:gd name="f16" fmla="*/ 0 f12 1"/>
                <a:gd name="f17" fmla="*/ 0 f11 1"/>
                <a:gd name="f18" fmla="*/ 2366091 f12 1"/>
                <a:gd name="f19" fmla="*/ 1419655 f11 1"/>
                <a:gd name="f20" fmla="*/ f13 1 f2"/>
                <a:gd name="f21" fmla="*/ f16 1 2366091"/>
                <a:gd name="f22" fmla="*/ f17 1 1419655"/>
                <a:gd name="f23" fmla="*/ f18 1 2366091"/>
                <a:gd name="f24" fmla="*/ f19 1 1419655"/>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366091" h="1419655">
                  <a:moveTo>
                    <a:pt x="f5" y="f5"/>
                  </a:moveTo>
                  <a:lnTo>
                    <a:pt x="f6" y="f5"/>
                  </a:lnTo>
                  <a:lnTo>
                    <a:pt x="f6" y="f7"/>
                  </a:lnTo>
                  <a:lnTo>
                    <a:pt x="f5" y="f7"/>
                  </a:lnTo>
                  <a:lnTo>
                    <a:pt x="f5" y="f5"/>
                  </a:lnTo>
                  <a:close/>
                </a:path>
              </a:pathLst>
            </a:custGeom>
            <a:solidFill>
              <a:srgbClr val="E72935"/>
            </a:solidFill>
            <a:ln w="12701" cap="flat">
              <a:solidFill>
                <a:srgbClr val="FFFFFF"/>
              </a:solidFill>
              <a:prstDash val="solid"/>
              <a:miter/>
            </a:ln>
          </p:spPr>
          <p:txBody>
            <a:bodyPr vert="horz" wrap="square" lIns="115936" tIns="121697" rIns="115936" bIns="121697" anchor="ctr" anchorCtr="1" compatLnSpc="1">
              <a:noAutofit/>
            </a:bodyPr>
            <a:lstStyle/>
            <a:p>
              <a:pPr marL="0" marR="0" lvl="0" indent="0" algn="ctr" defTabSz="933446" rtl="0" fontAlgn="auto" hangingPunct="1">
                <a:lnSpc>
                  <a:spcPct val="90000"/>
                </a:lnSpc>
                <a:spcBef>
                  <a:spcPts val="0"/>
                </a:spcBef>
                <a:spcAft>
                  <a:spcPts val="900"/>
                </a:spcAft>
                <a:buNone/>
                <a:tabLst/>
                <a:defRPr sz="1800" b="0" i="0" u="none" strike="noStrike" kern="0" cap="none" spc="0" baseline="0">
                  <a:solidFill>
                    <a:srgbClr val="000000"/>
                  </a:solidFill>
                  <a:uFillTx/>
                </a:defRPr>
              </a:pPr>
              <a:r>
                <a:rPr lang="en-US" sz="2100" b="0" i="0" u="none" strike="noStrike" kern="1200" cap="none" spc="0" baseline="0">
                  <a:solidFill>
                    <a:srgbClr val="FFFFFF"/>
                  </a:solidFill>
                  <a:uFillTx/>
                  <a:latin typeface="Avenir Next LT Pro"/>
                </a:rPr>
                <a:t>How to install it?</a:t>
              </a:r>
            </a:p>
          </p:txBody>
        </p:sp>
        <p:sp>
          <p:nvSpPr>
            <p:cNvPr id="13" name="Freeform: Shape 12">
              <a:extLst>
                <a:ext uri="{FF2B5EF4-FFF2-40B4-BE49-F238E27FC236}">
                  <a16:creationId xmlns:a16="http://schemas.microsoft.com/office/drawing/2014/main" id="{49BF553B-4300-A1C1-DADB-337CD0031052}"/>
                </a:ext>
              </a:extLst>
            </p:cNvPr>
            <p:cNvSpPr/>
            <p:nvPr/>
          </p:nvSpPr>
          <p:spPr>
            <a:xfrm>
              <a:off x="2906246" y="5198181"/>
              <a:ext cx="513600" cy="110422"/>
            </a:xfrm>
            <a:custGeom>
              <a:avLst/>
              <a:gdLst>
                <a:gd name="f0" fmla="val 10800000"/>
                <a:gd name="f1" fmla="val 5400000"/>
                <a:gd name="f2" fmla="val 180"/>
                <a:gd name="f3" fmla="val w"/>
                <a:gd name="f4" fmla="val h"/>
                <a:gd name="f5" fmla="val 0"/>
                <a:gd name="f6" fmla="val 513601"/>
                <a:gd name="f7" fmla="val 91440"/>
                <a:gd name="f8" fmla="val 45720"/>
                <a:gd name="f9" fmla="val 116923"/>
                <a:gd name="f10" fmla="val 45719"/>
                <a:gd name="f11" fmla="val 396677"/>
                <a:gd name="f12" fmla="+- 0 0 -90"/>
                <a:gd name="f13" fmla="*/ f3 1 513601"/>
                <a:gd name="f14" fmla="*/ f4 1 91440"/>
                <a:gd name="f15" fmla="+- f7 0 f5"/>
                <a:gd name="f16" fmla="+- f6 0 f5"/>
                <a:gd name="f17" fmla="*/ f12 f0 1"/>
                <a:gd name="f18" fmla="*/ f16 1 513601"/>
                <a:gd name="f19" fmla="*/ f15 1 91440"/>
                <a:gd name="f20" fmla="*/ 45720 f15 1"/>
                <a:gd name="f21" fmla="*/ 45719 f15 1"/>
                <a:gd name="f22" fmla="*/ 396677 f16 1"/>
                <a:gd name="f23" fmla="*/ 513601 f16 1"/>
                <a:gd name="f24" fmla="*/ f17 1 f2"/>
                <a:gd name="f25" fmla="*/ f20 1 91440"/>
                <a:gd name="f26" fmla="*/ f21 1 91440"/>
                <a:gd name="f27" fmla="*/ f22 1 513601"/>
                <a:gd name="f28" fmla="*/ f23 1 513601"/>
                <a:gd name="f29" fmla="*/ f5 1 f18"/>
                <a:gd name="f30" fmla="*/ f6 1 f18"/>
                <a:gd name="f31" fmla="*/ f5 1 f19"/>
                <a:gd name="f32" fmla="*/ f7 1 f19"/>
                <a:gd name="f33" fmla="+- f24 0 f1"/>
                <a:gd name="f34" fmla="*/ f27 1 f18"/>
                <a:gd name="f35" fmla="*/ f26 1 f19"/>
                <a:gd name="f36" fmla="*/ f28 1 f18"/>
                <a:gd name="f37" fmla="*/ f25 1 f19"/>
                <a:gd name="f38" fmla="*/ f29 f13 1"/>
                <a:gd name="f39" fmla="*/ f30 f13 1"/>
                <a:gd name="f40" fmla="*/ f32 f14 1"/>
                <a:gd name="f41" fmla="*/ f31 f14 1"/>
                <a:gd name="f42" fmla="*/ f34 f13 1"/>
                <a:gd name="f43" fmla="*/ f35 f14 1"/>
                <a:gd name="f44" fmla="*/ f36 f13 1"/>
                <a:gd name="f45" fmla="*/ f37 f14 1"/>
              </a:gdLst>
              <a:ahLst/>
              <a:cxnLst>
                <a:cxn ang="3cd4">
                  <a:pos x="hc" y="t"/>
                </a:cxn>
                <a:cxn ang="0">
                  <a:pos x="r" y="vc"/>
                </a:cxn>
                <a:cxn ang="cd4">
                  <a:pos x="hc" y="b"/>
                </a:cxn>
                <a:cxn ang="cd2">
                  <a:pos x="l" y="vc"/>
                </a:cxn>
                <a:cxn ang="f33">
                  <a:pos x="f42" y="f43"/>
                </a:cxn>
                <a:cxn ang="f33">
                  <a:pos x="f44" y="f45"/>
                </a:cxn>
              </a:cxnLst>
              <a:rect l="f38" t="f41" r="f39" b="f40"/>
              <a:pathLst>
                <a:path w="513601" h="91440">
                  <a:moveTo>
                    <a:pt x="f5" y="f8"/>
                  </a:moveTo>
                  <a:lnTo>
                    <a:pt x="f9" y="f10"/>
                  </a:lnTo>
                </a:path>
                <a:path w="513601" h="91440">
                  <a:moveTo>
                    <a:pt x="f11" y="f10"/>
                  </a:moveTo>
                  <a:lnTo>
                    <a:pt x="f6" y="f8"/>
                  </a:lnTo>
                </a:path>
              </a:pathLst>
            </a:custGeom>
            <a:noFill/>
            <a:ln w="6345" cap="flat">
              <a:solidFill>
                <a:srgbClr val="D51772"/>
              </a:solidFill>
              <a:prstDash val="solid"/>
              <a:miter/>
              <a:tailEnd type="arrow"/>
            </a:ln>
          </p:spPr>
          <p:txBody>
            <a:bodyPr vert="horz" wrap="square" lIns="129625" tIns="0" rIns="129625" bIns="0" anchor="ctr" anchorCtr="1" compatLnSpc="1">
              <a:noAutofit/>
            </a:bodyPr>
            <a:lstStyle/>
            <a:p>
              <a:pPr marL="0" marR="0" lvl="0" indent="0" algn="ctr" defTabSz="755651" rtl="0" fontAlgn="auto" hangingPunct="1">
                <a:lnSpc>
                  <a:spcPct val="90000"/>
                </a:lnSpc>
                <a:spcBef>
                  <a:spcPts val="0"/>
                </a:spcBef>
                <a:spcAft>
                  <a:spcPts val="700"/>
                </a:spcAft>
                <a:buNone/>
                <a:tabLst/>
                <a:defRPr sz="1800" b="0" i="0" u="none" strike="noStrike" kern="0" cap="none" spc="0" baseline="0">
                  <a:solidFill>
                    <a:srgbClr val="000000"/>
                  </a:solidFill>
                  <a:uFillTx/>
                </a:defRPr>
              </a:pPr>
              <a:r>
                <a:rPr lang="en-US" sz="1700" b="0" i="0" u="none" strike="noStrike" kern="1200" cap="none" spc="0" baseline="0">
                  <a:solidFill>
                    <a:srgbClr val="FFFFFF"/>
                  </a:solidFill>
                  <a:uFillTx/>
                  <a:latin typeface="Avenir Next LT Pro"/>
                </a:rPr>
                <a:t>05</a:t>
              </a:r>
            </a:p>
          </p:txBody>
        </p:sp>
        <p:sp>
          <p:nvSpPr>
            <p:cNvPr id="14" name="Freeform: Shape 13">
              <a:extLst>
                <a:ext uri="{FF2B5EF4-FFF2-40B4-BE49-F238E27FC236}">
                  <a16:creationId xmlns:a16="http://schemas.microsoft.com/office/drawing/2014/main" id="{54489246-A64E-B50B-843C-731A91B80F26}"/>
                </a:ext>
              </a:extLst>
            </p:cNvPr>
            <p:cNvSpPr/>
            <p:nvPr/>
          </p:nvSpPr>
          <p:spPr>
            <a:xfrm>
              <a:off x="541955" y="4396234"/>
              <a:ext cx="2366092" cy="1714326"/>
            </a:xfrm>
            <a:custGeom>
              <a:avLst/>
              <a:gdLst>
                <a:gd name="f0" fmla="val 10800000"/>
                <a:gd name="f1" fmla="val 5400000"/>
                <a:gd name="f2" fmla="val 180"/>
                <a:gd name="f3" fmla="val w"/>
                <a:gd name="f4" fmla="val h"/>
                <a:gd name="f5" fmla="val 0"/>
                <a:gd name="f6" fmla="val 2366091"/>
                <a:gd name="f7" fmla="val 1419655"/>
                <a:gd name="f8" fmla="+- 0 0 -90"/>
                <a:gd name="f9" fmla="*/ f3 1 2366091"/>
                <a:gd name="f10" fmla="*/ f4 1 1419655"/>
                <a:gd name="f11" fmla="+- f7 0 f5"/>
                <a:gd name="f12" fmla="+- f6 0 f5"/>
                <a:gd name="f13" fmla="*/ f8 f0 1"/>
                <a:gd name="f14" fmla="*/ f12 1 2366091"/>
                <a:gd name="f15" fmla="*/ f11 1 1419655"/>
                <a:gd name="f16" fmla="*/ 0 f12 1"/>
                <a:gd name="f17" fmla="*/ 0 f11 1"/>
                <a:gd name="f18" fmla="*/ 2366091 f12 1"/>
                <a:gd name="f19" fmla="*/ 1419655 f11 1"/>
                <a:gd name="f20" fmla="*/ f13 1 f2"/>
                <a:gd name="f21" fmla="*/ f16 1 2366091"/>
                <a:gd name="f22" fmla="*/ f17 1 1419655"/>
                <a:gd name="f23" fmla="*/ f18 1 2366091"/>
                <a:gd name="f24" fmla="*/ f19 1 1419655"/>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366091" h="1419655">
                  <a:moveTo>
                    <a:pt x="f5" y="f5"/>
                  </a:moveTo>
                  <a:lnTo>
                    <a:pt x="f6" y="f5"/>
                  </a:lnTo>
                  <a:lnTo>
                    <a:pt x="f6" y="f7"/>
                  </a:lnTo>
                  <a:lnTo>
                    <a:pt x="f5" y="f7"/>
                  </a:lnTo>
                  <a:lnTo>
                    <a:pt x="f5" y="f5"/>
                  </a:lnTo>
                  <a:close/>
                </a:path>
              </a:pathLst>
            </a:custGeom>
            <a:solidFill>
              <a:srgbClr val="D51772"/>
            </a:solidFill>
            <a:ln w="12701" cap="flat">
              <a:solidFill>
                <a:srgbClr val="FFFFFF"/>
              </a:solidFill>
              <a:prstDash val="solid"/>
              <a:miter/>
            </a:ln>
          </p:spPr>
          <p:txBody>
            <a:bodyPr vert="horz" wrap="square" lIns="115936" tIns="121697" rIns="115936" bIns="121697" anchor="ctr" anchorCtr="1" compatLnSpc="1">
              <a:noAutofit/>
            </a:bodyPr>
            <a:lstStyle/>
            <a:p>
              <a:pPr marL="0" marR="0" lvl="0" indent="0" algn="ctr" defTabSz="933446" rtl="0" fontAlgn="auto" hangingPunct="1">
                <a:lnSpc>
                  <a:spcPct val="90000"/>
                </a:lnSpc>
                <a:spcBef>
                  <a:spcPts val="0"/>
                </a:spcBef>
                <a:spcAft>
                  <a:spcPts val="900"/>
                </a:spcAft>
                <a:buNone/>
                <a:tabLst/>
                <a:defRPr sz="1800" b="0" i="0" u="none" strike="noStrike" kern="0" cap="none" spc="0" baseline="0">
                  <a:solidFill>
                    <a:srgbClr val="000000"/>
                  </a:solidFill>
                  <a:uFillTx/>
                </a:defRPr>
              </a:pPr>
              <a:r>
                <a:rPr lang="en-US" sz="2100" b="0" i="0" u="none" strike="noStrike" kern="1200" cap="none" spc="0" baseline="0">
                  <a:solidFill>
                    <a:srgbClr val="FFFFFF"/>
                  </a:solidFill>
                  <a:uFillTx/>
                  <a:latin typeface="Avenir Next LT Pro"/>
                </a:rPr>
                <a:t>Benefits of ElasticSearch </a:t>
              </a:r>
            </a:p>
          </p:txBody>
        </p:sp>
        <p:sp>
          <p:nvSpPr>
            <p:cNvPr id="15" name="Freeform: Shape 14">
              <a:extLst>
                <a:ext uri="{FF2B5EF4-FFF2-40B4-BE49-F238E27FC236}">
                  <a16:creationId xmlns:a16="http://schemas.microsoft.com/office/drawing/2014/main" id="{857CDA09-9080-C62E-5177-6D2E22A136FC}"/>
                </a:ext>
              </a:extLst>
            </p:cNvPr>
            <p:cNvSpPr/>
            <p:nvPr/>
          </p:nvSpPr>
          <p:spPr>
            <a:xfrm>
              <a:off x="5816544" y="5198181"/>
              <a:ext cx="513600" cy="110422"/>
            </a:xfrm>
            <a:custGeom>
              <a:avLst/>
              <a:gdLst>
                <a:gd name="f0" fmla="val 10800000"/>
                <a:gd name="f1" fmla="val 5400000"/>
                <a:gd name="f2" fmla="val 180"/>
                <a:gd name="f3" fmla="val w"/>
                <a:gd name="f4" fmla="val h"/>
                <a:gd name="f5" fmla="val 0"/>
                <a:gd name="f6" fmla="val 513601"/>
                <a:gd name="f7" fmla="val 91440"/>
                <a:gd name="f8" fmla="val 45720"/>
                <a:gd name="f9" fmla="val 116923"/>
                <a:gd name="f10" fmla="val 45719"/>
                <a:gd name="f11" fmla="val 396677"/>
                <a:gd name="f12" fmla="+- 0 0 -90"/>
                <a:gd name="f13" fmla="*/ f3 1 513601"/>
                <a:gd name="f14" fmla="*/ f4 1 91440"/>
                <a:gd name="f15" fmla="+- f7 0 f5"/>
                <a:gd name="f16" fmla="+- f6 0 f5"/>
                <a:gd name="f17" fmla="*/ f12 f0 1"/>
                <a:gd name="f18" fmla="*/ f16 1 513601"/>
                <a:gd name="f19" fmla="*/ f15 1 91440"/>
                <a:gd name="f20" fmla="*/ 45720 f15 1"/>
                <a:gd name="f21" fmla="*/ 45719 f15 1"/>
                <a:gd name="f22" fmla="*/ 396677 f16 1"/>
                <a:gd name="f23" fmla="*/ 513601 f16 1"/>
                <a:gd name="f24" fmla="*/ f17 1 f2"/>
                <a:gd name="f25" fmla="*/ f20 1 91440"/>
                <a:gd name="f26" fmla="*/ f21 1 91440"/>
                <a:gd name="f27" fmla="*/ f22 1 513601"/>
                <a:gd name="f28" fmla="*/ f23 1 513601"/>
                <a:gd name="f29" fmla="*/ f5 1 f18"/>
                <a:gd name="f30" fmla="*/ f6 1 f18"/>
                <a:gd name="f31" fmla="*/ f5 1 f19"/>
                <a:gd name="f32" fmla="*/ f7 1 f19"/>
                <a:gd name="f33" fmla="+- f24 0 f1"/>
                <a:gd name="f34" fmla="*/ f27 1 f18"/>
                <a:gd name="f35" fmla="*/ f26 1 f19"/>
                <a:gd name="f36" fmla="*/ f28 1 f18"/>
                <a:gd name="f37" fmla="*/ f25 1 f19"/>
                <a:gd name="f38" fmla="*/ f29 f13 1"/>
                <a:gd name="f39" fmla="*/ f30 f13 1"/>
                <a:gd name="f40" fmla="*/ f32 f14 1"/>
                <a:gd name="f41" fmla="*/ f31 f14 1"/>
                <a:gd name="f42" fmla="*/ f34 f13 1"/>
                <a:gd name="f43" fmla="*/ f35 f14 1"/>
                <a:gd name="f44" fmla="*/ f36 f13 1"/>
                <a:gd name="f45" fmla="*/ f37 f14 1"/>
              </a:gdLst>
              <a:ahLst/>
              <a:cxnLst>
                <a:cxn ang="3cd4">
                  <a:pos x="hc" y="t"/>
                </a:cxn>
                <a:cxn ang="0">
                  <a:pos x="r" y="vc"/>
                </a:cxn>
                <a:cxn ang="cd4">
                  <a:pos x="hc" y="b"/>
                </a:cxn>
                <a:cxn ang="cd2">
                  <a:pos x="l" y="vc"/>
                </a:cxn>
                <a:cxn ang="f33">
                  <a:pos x="f42" y="f43"/>
                </a:cxn>
                <a:cxn ang="f33">
                  <a:pos x="f44" y="f45"/>
                </a:cxn>
              </a:cxnLst>
              <a:rect l="f38" t="f41" r="f39" b="f40"/>
              <a:pathLst>
                <a:path w="513601" h="91440">
                  <a:moveTo>
                    <a:pt x="f5" y="f8"/>
                  </a:moveTo>
                  <a:lnTo>
                    <a:pt x="f9" y="f10"/>
                  </a:lnTo>
                </a:path>
                <a:path w="513601" h="91440">
                  <a:moveTo>
                    <a:pt x="f11" y="f10"/>
                  </a:moveTo>
                  <a:lnTo>
                    <a:pt x="f6" y="f8"/>
                  </a:lnTo>
                </a:path>
              </a:pathLst>
            </a:custGeom>
            <a:noFill/>
            <a:ln w="6345" cap="flat">
              <a:solidFill>
                <a:srgbClr val="90AC13"/>
              </a:solidFill>
              <a:prstDash val="solid"/>
              <a:miter/>
              <a:tailEnd type="arrow"/>
            </a:ln>
          </p:spPr>
          <p:txBody>
            <a:bodyPr vert="horz" wrap="square" lIns="129625" tIns="0" rIns="129625" bIns="0" anchor="ctr" anchorCtr="1" compatLnSpc="1">
              <a:noAutofit/>
            </a:bodyPr>
            <a:lstStyle/>
            <a:p>
              <a:pPr marL="0" marR="0" lvl="0" indent="0" algn="ctr" defTabSz="755651" rtl="0" fontAlgn="auto" hangingPunct="1">
                <a:lnSpc>
                  <a:spcPct val="90000"/>
                </a:lnSpc>
                <a:spcBef>
                  <a:spcPts val="0"/>
                </a:spcBef>
                <a:spcAft>
                  <a:spcPts val="700"/>
                </a:spcAft>
                <a:buNone/>
                <a:tabLst/>
                <a:defRPr sz="1800" b="0" i="0" u="none" strike="noStrike" kern="0" cap="none" spc="0" baseline="0">
                  <a:solidFill>
                    <a:srgbClr val="000000"/>
                  </a:solidFill>
                  <a:uFillTx/>
                </a:defRPr>
              </a:pPr>
              <a:r>
                <a:rPr lang="en-US" sz="1700" b="0" i="0" u="none" strike="noStrike" kern="1200" cap="none" spc="0" baseline="0">
                  <a:solidFill>
                    <a:srgbClr val="FFFFFF"/>
                  </a:solidFill>
                  <a:uFillTx/>
                  <a:latin typeface="Avenir Next LT Pro"/>
                </a:rPr>
                <a:t>06</a:t>
              </a:r>
            </a:p>
          </p:txBody>
        </p:sp>
        <p:sp>
          <p:nvSpPr>
            <p:cNvPr id="16" name="Freeform: Shape 15">
              <a:extLst>
                <a:ext uri="{FF2B5EF4-FFF2-40B4-BE49-F238E27FC236}">
                  <a16:creationId xmlns:a16="http://schemas.microsoft.com/office/drawing/2014/main" id="{CD439F30-29C7-8D31-42FA-1329B50C68E7}"/>
                </a:ext>
              </a:extLst>
            </p:cNvPr>
            <p:cNvSpPr/>
            <p:nvPr/>
          </p:nvSpPr>
          <p:spPr>
            <a:xfrm>
              <a:off x="3452253" y="4396234"/>
              <a:ext cx="2366092" cy="1714326"/>
            </a:xfrm>
            <a:custGeom>
              <a:avLst/>
              <a:gdLst>
                <a:gd name="f0" fmla="val 10800000"/>
                <a:gd name="f1" fmla="val 5400000"/>
                <a:gd name="f2" fmla="val 180"/>
                <a:gd name="f3" fmla="val w"/>
                <a:gd name="f4" fmla="val h"/>
                <a:gd name="f5" fmla="val 0"/>
                <a:gd name="f6" fmla="val 2366091"/>
                <a:gd name="f7" fmla="val 1419655"/>
                <a:gd name="f8" fmla="+- 0 0 -90"/>
                <a:gd name="f9" fmla="*/ f3 1 2366091"/>
                <a:gd name="f10" fmla="*/ f4 1 1419655"/>
                <a:gd name="f11" fmla="+- f7 0 f5"/>
                <a:gd name="f12" fmla="+- f6 0 f5"/>
                <a:gd name="f13" fmla="*/ f8 f0 1"/>
                <a:gd name="f14" fmla="*/ f12 1 2366091"/>
                <a:gd name="f15" fmla="*/ f11 1 1419655"/>
                <a:gd name="f16" fmla="*/ 0 f12 1"/>
                <a:gd name="f17" fmla="*/ 0 f11 1"/>
                <a:gd name="f18" fmla="*/ 2366091 f12 1"/>
                <a:gd name="f19" fmla="*/ 1419655 f11 1"/>
                <a:gd name="f20" fmla="*/ f13 1 f2"/>
                <a:gd name="f21" fmla="*/ f16 1 2366091"/>
                <a:gd name="f22" fmla="*/ f17 1 1419655"/>
                <a:gd name="f23" fmla="*/ f18 1 2366091"/>
                <a:gd name="f24" fmla="*/ f19 1 1419655"/>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366091" h="1419655">
                  <a:moveTo>
                    <a:pt x="f5" y="f5"/>
                  </a:moveTo>
                  <a:lnTo>
                    <a:pt x="f6" y="f5"/>
                  </a:lnTo>
                  <a:lnTo>
                    <a:pt x="f6" y="f7"/>
                  </a:lnTo>
                  <a:lnTo>
                    <a:pt x="f5" y="f7"/>
                  </a:lnTo>
                  <a:lnTo>
                    <a:pt x="f5" y="f5"/>
                  </a:lnTo>
                  <a:close/>
                </a:path>
              </a:pathLst>
            </a:custGeom>
            <a:solidFill>
              <a:srgbClr val="90AC13"/>
            </a:solidFill>
            <a:ln w="12701" cap="flat">
              <a:solidFill>
                <a:srgbClr val="FFFFFF"/>
              </a:solidFill>
              <a:prstDash val="solid"/>
              <a:miter/>
            </a:ln>
          </p:spPr>
          <p:txBody>
            <a:bodyPr vert="horz" wrap="square" lIns="115936" tIns="121697" rIns="115936" bIns="121697" anchor="ctr" anchorCtr="1" compatLnSpc="1">
              <a:noAutofit/>
            </a:bodyPr>
            <a:lstStyle/>
            <a:p>
              <a:pPr marL="0" marR="0" lvl="0" indent="0" algn="ctr" defTabSz="933446" rtl="0" fontAlgn="auto" hangingPunct="1">
                <a:lnSpc>
                  <a:spcPct val="90000"/>
                </a:lnSpc>
                <a:spcBef>
                  <a:spcPts val="0"/>
                </a:spcBef>
                <a:spcAft>
                  <a:spcPts val="900"/>
                </a:spcAft>
                <a:buNone/>
                <a:tabLst/>
                <a:defRPr sz="1800" b="0" i="0" u="none" strike="noStrike" kern="0" cap="none" spc="0" baseline="0">
                  <a:solidFill>
                    <a:srgbClr val="000000"/>
                  </a:solidFill>
                  <a:uFillTx/>
                </a:defRPr>
              </a:pPr>
              <a:r>
                <a:rPr lang="en-US" sz="2100" b="0" i="0" u="none" strike="noStrike" kern="1200" cap="none" spc="0" baseline="0">
                  <a:solidFill>
                    <a:srgbClr val="FFFFFF"/>
                  </a:solidFill>
                  <a:uFillTx/>
                  <a:latin typeface="Avenir Next LT Pro"/>
                </a:rPr>
                <a:t>UseCase</a:t>
              </a:r>
            </a:p>
          </p:txBody>
        </p:sp>
        <p:sp>
          <p:nvSpPr>
            <p:cNvPr id="17" name="Freeform: Shape 16">
              <a:extLst>
                <a:ext uri="{FF2B5EF4-FFF2-40B4-BE49-F238E27FC236}">
                  <a16:creationId xmlns:a16="http://schemas.microsoft.com/office/drawing/2014/main" id="{F406B523-81B3-8FE7-1501-1250B37A1648}"/>
                </a:ext>
              </a:extLst>
            </p:cNvPr>
            <p:cNvSpPr/>
            <p:nvPr/>
          </p:nvSpPr>
          <p:spPr>
            <a:xfrm>
              <a:off x="6362541" y="4396234"/>
              <a:ext cx="2366092" cy="1714326"/>
            </a:xfrm>
            <a:custGeom>
              <a:avLst/>
              <a:gdLst>
                <a:gd name="f0" fmla="val 10800000"/>
                <a:gd name="f1" fmla="val 5400000"/>
                <a:gd name="f2" fmla="val 180"/>
                <a:gd name="f3" fmla="val w"/>
                <a:gd name="f4" fmla="val h"/>
                <a:gd name="f5" fmla="val 0"/>
                <a:gd name="f6" fmla="val 2366091"/>
                <a:gd name="f7" fmla="val 1419655"/>
                <a:gd name="f8" fmla="+- 0 0 -90"/>
                <a:gd name="f9" fmla="*/ f3 1 2366091"/>
                <a:gd name="f10" fmla="*/ f4 1 1419655"/>
                <a:gd name="f11" fmla="+- f7 0 f5"/>
                <a:gd name="f12" fmla="+- f6 0 f5"/>
                <a:gd name="f13" fmla="*/ f8 f0 1"/>
                <a:gd name="f14" fmla="*/ f12 1 2366091"/>
                <a:gd name="f15" fmla="*/ f11 1 1419655"/>
                <a:gd name="f16" fmla="*/ 0 f12 1"/>
                <a:gd name="f17" fmla="*/ 0 f11 1"/>
                <a:gd name="f18" fmla="*/ 2366091 f12 1"/>
                <a:gd name="f19" fmla="*/ 1419655 f11 1"/>
                <a:gd name="f20" fmla="*/ f13 1 f2"/>
                <a:gd name="f21" fmla="*/ f16 1 2366091"/>
                <a:gd name="f22" fmla="*/ f17 1 1419655"/>
                <a:gd name="f23" fmla="*/ f18 1 2366091"/>
                <a:gd name="f24" fmla="*/ f19 1 1419655"/>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2366091" h="1419655">
                  <a:moveTo>
                    <a:pt x="f5" y="f5"/>
                  </a:moveTo>
                  <a:lnTo>
                    <a:pt x="f6" y="f5"/>
                  </a:lnTo>
                  <a:lnTo>
                    <a:pt x="f6" y="f7"/>
                  </a:lnTo>
                  <a:lnTo>
                    <a:pt x="f5" y="f7"/>
                  </a:lnTo>
                  <a:lnTo>
                    <a:pt x="f5" y="f5"/>
                  </a:lnTo>
                  <a:close/>
                </a:path>
              </a:pathLst>
            </a:custGeom>
            <a:solidFill>
              <a:srgbClr val="C19C22"/>
            </a:solidFill>
            <a:ln w="12701" cap="flat">
              <a:solidFill>
                <a:srgbClr val="FFFFFF"/>
              </a:solidFill>
              <a:prstDash val="solid"/>
              <a:miter/>
            </a:ln>
          </p:spPr>
          <p:txBody>
            <a:bodyPr vert="horz" wrap="square" lIns="115936" tIns="121697" rIns="115936" bIns="121697" anchor="ctr" anchorCtr="1" compatLnSpc="1">
              <a:noAutofit/>
            </a:bodyPr>
            <a:lstStyle/>
            <a:p>
              <a:pPr marL="0" marR="0" lvl="0" indent="0" algn="ctr" defTabSz="933446" rtl="0" fontAlgn="auto" hangingPunct="1">
                <a:lnSpc>
                  <a:spcPct val="90000"/>
                </a:lnSpc>
                <a:spcBef>
                  <a:spcPts val="0"/>
                </a:spcBef>
                <a:spcAft>
                  <a:spcPts val="900"/>
                </a:spcAft>
                <a:buNone/>
                <a:tabLst/>
                <a:defRPr sz="1800" b="0" i="0" u="none" strike="noStrike" kern="0" cap="none" spc="0" baseline="0">
                  <a:solidFill>
                    <a:srgbClr val="000000"/>
                  </a:solidFill>
                  <a:uFillTx/>
                </a:defRPr>
              </a:pPr>
              <a:r>
                <a:rPr lang="en-US" sz="2100" b="0" i="0" u="none" strike="noStrike" kern="1200" cap="none" spc="0" baseline="0">
                  <a:solidFill>
                    <a:srgbClr val="FFFFFF"/>
                  </a:solidFill>
                  <a:uFillTx/>
                  <a:latin typeface="Avenir Next LT Pro"/>
                </a:rPr>
                <a:t>Comparison of Amazon Redshift vs ElasticSearch</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125">
    <p:spTree>
      <p:nvGrpSpPr>
        <p:cNvPr id="1" name=""/>
        <p:cNvGrpSpPr/>
        <p:nvPr/>
      </p:nvGrpSpPr>
      <p:grpSpPr>
        <a:xfrm>
          <a:off x="0" y="0"/>
          <a:ext cx="0" cy="0"/>
          <a:chOff x="0" y="0"/>
          <a:chExt cx="0" cy="0"/>
        </a:xfrm>
      </p:grpSpPr>
      <p:grpSp>
        <p:nvGrpSpPr>
          <p:cNvPr id="2" name="Group 61">
            <a:extLst>
              <a:ext uri="{FF2B5EF4-FFF2-40B4-BE49-F238E27FC236}">
                <a16:creationId xmlns:a16="http://schemas.microsoft.com/office/drawing/2014/main" id="{3672382A-8DF9-A45B-456E-8B1DF6EAC20D}"/>
              </a:ext>
            </a:extLst>
          </p:cNvPr>
          <p:cNvGrpSpPr/>
          <p:nvPr/>
        </p:nvGrpSpPr>
        <p:grpSpPr>
          <a:xfrm>
            <a:off x="0" y="0"/>
            <a:ext cx="12191996" cy="6861602"/>
            <a:chOff x="0" y="0"/>
            <a:chExt cx="12191996" cy="6861602"/>
          </a:xfrm>
        </p:grpSpPr>
        <p:sp>
          <p:nvSpPr>
            <p:cNvPr id="3" name="Rectangle 21">
              <a:extLst>
                <a:ext uri="{FF2B5EF4-FFF2-40B4-BE49-F238E27FC236}">
                  <a16:creationId xmlns:a16="http://schemas.microsoft.com/office/drawing/2014/main" id="{F1076B65-562F-2DE2-3E4C-B6FB5C4E2484}"/>
                </a:ext>
              </a:extLst>
            </p:cNvPr>
            <p:cNvSpPr/>
            <p:nvPr/>
          </p:nvSpPr>
          <p:spPr>
            <a:xfrm rot="16200004">
              <a:off x="0" y="1640095"/>
              <a:ext cx="5217886" cy="5217886"/>
            </a:xfrm>
            <a:prstGeom prst="rect">
              <a:avLst/>
            </a:prstGeom>
            <a:gradFill>
              <a:gsLst>
                <a:gs pos="0">
                  <a:srgbClr val="90AC13">
                    <a:alpha val="60000"/>
                  </a:srgbClr>
                </a:gs>
                <a:gs pos="100000">
                  <a:srgbClr val="90AC13">
                    <a:alpha val="0"/>
                  </a:srgbClr>
                </a:gs>
              </a:gsLst>
              <a:path path="circle">
                <a:fillToRect r="100000" b="100000"/>
              </a:path>
            </a:gra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4" name="Oval 62">
              <a:extLst>
                <a:ext uri="{FF2B5EF4-FFF2-40B4-BE49-F238E27FC236}">
                  <a16:creationId xmlns:a16="http://schemas.microsoft.com/office/drawing/2014/main" id="{8927A129-F0B3-97F3-CB43-5F544A9126DC}"/>
                </a:ext>
              </a:extLst>
            </p:cNvPr>
            <p:cNvSpPr/>
            <p:nvPr/>
          </p:nvSpPr>
          <p:spPr>
            <a:xfrm>
              <a:off x="6384514" y="0"/>
              <a:ext cx="4320000" cy="4320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C19C22">
                <a:alpha val="96000"/>
              </a:srgbClr>
            </a:soli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 name="Oval 23">
              <a:extLst>
                <a:ext uri="{FF2B5EF4-FFF2-40B4-BE49-F238E27FC236}">
                  <a16:creationId xmlns:a16="http://schemas.microsoft.com/office/drawing/2014/main" id="{38A844EE-E677-C6D3-69DB-924ADDFD72AC}"/>
                </a:ext>
              </a:extLst>
            </p:cNvPr>
            <p:cNvSpPr/>
            <p:nvPr/>
          </p:nvSpPr>
          <p:spPr>
            <a:xfrm>
              <a:off x="6119055" y="1230050"/>
              <a:ext cx="5506882" cy="550688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90AC13">
                <a:alpha val="60000"/>
              </a:srgbClr>
            </a:soli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nvGrpSpPr>
            <p:cNvPr id="6" name="Group 24">
              <a:extLst>
                <a:ext uri="{FF2B5EF4-FFF2-40B4-BE49-F238E27FC236}">
                  <a16:creationId xmlns:a16="http://schemas.microsoft.com/office/drawing/2014/main" id="{EF9E3A59-63F5-A90C-F903-B31906080FEE}"/>
                </a:ext>
              </a:extLst>
            </p:cNvPr>
            <p:cNvGrpSpPr/>
            <p:nvPr/>
          </p:nvGrpSpPr>
          <p:grpSpPr>
            <a:xfrm>
              <a:off x="690088" y="0"/>
              <a:ext cx="10799996" cy="6858000"/>
              <a:chOff x="690088" y="0"/>
              <a:chExt cx="10799996" cy="6858000"/>
            </a:xfrm>
          </p:grpSpPr>
          <p:sp>
            <p:nvSpPr>
              <p:cNvPr id="7" name="Rectangle 29">
                <a:extLst>
                  <a:ext uri="{FF2B5EF4-FFF2-40B4-BE49-F238E27FC236}">
                    <a16:creationId xmlns:a16="http://schemas.microsoft.com/office/drawing/2014/main" id="{E095F7EA-1514-6FFA-9A12-1EEBA6DF1303}"/>
                  </a:ext>
                </a:extLst>
              </p:cNvPr>
              <p:cNvSpPr/>
              <p:nvPr/>
            </p:nvSpPr>
            <p:spPr>
              <a:xfrm>
                <a:off x="6090086" y="0"/>
                <a:ext cx="5399998" cy="6858000"/>
              </a:xfrm>
              <a:prstGeom prst="rect">
                <a:avLst/>
              </a:prstGeom>
              <a:gradFill>
                <a:gsLst>
                  <a:gs pos="0">
                    <a:srgbClr val="5BB420"/>
                  </a:gs>
                  <a:gs pos="100000">
                    <a:srgbClr val="5BB420">
                      <a:alpha val="0"/>
                    </a:srgbClr>
                  </a:gs>
                </a:gsLst>
                <a:path path="circle">
                  <a:fillToRect r="100000" b="100000"/>
                </a:path>
              </a:gra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8" name="Rectangle 30">
                <a:extLst>
                  <a:ext uri="{FF2B5EF4-FFF2-40B4-BE49-F238E27FC236}">
                    <a16:creationId xmlns:a16="http://schemas.microsoft.com/office/drawing/2014/main" id="{0100240C-4E06-5553-8A87-56C5D12122ED}"/>
                  </a:ext>
                </a:extLst>
              </p:cNvPr>
              <p:cNvSpPr/>
              <p:nvPr/>
            </p:nvSpPr>
            <p:spPr>
              <a:xfrm flipH="1">
                <a:off x="690088" y="0"/>
                <a:ext cx="5399998" cy="6858000"/>
              </a:xfrm>
              <a:prstGeom prst="rect">
                <a:avLst/>
              </a:prstGeom>
              <a:gradFill>
                <a:gsLst>
                  <a:gs pos="0">
                    <a:srgbClr val="5BB420"/>
                  </a:gs>
                  <a:gs pos="100000">
                    <a:srgbClr val="5BB420">
                      <a:alpha val="0"/>
                    </a:srgbClr>
                  </a:gs>
                </a:gsLst>
                <a:path path="circle">
                  <a:fillToRect r="100000" b="100000"/>
                </a:path>
              </a:gra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grpSp>
          <p:nvGrpSpPr>
            <p:cNvPr id="9" name="Group 25">
              <a:extLst>
                <a:ext uri="{FF2B5EF4-FFF2-40B4-BE49-F238E27FC236}">
                  <a16:creationId xmlns:a16="http://schemas.microsoft.com/office/drawing/2014/main" id="{A38AC8D8-6B07-5855-CC54-2BA6D375E766}"/>
                </a:ext>
              </a:extLst>
            </p:cNvPr>
            <p:cNvGrpSpPr/>
            <p:nvPr/>
          </p:nvGrpSpPr>
          <p:grpSpPr>
            <a:xfrm>
              <a:off x="8762996" y="0"/>
              <a:ext cx="3429000" cy="6857999"/>
              <a:chOff x="8762996" y="0"/>
              <a:chExt cx="3429000" cy="6857999"/>
            </a:xfrm>
          </p:grpSpPr>
          <p:sp>
            <p:nvSpPr>
              <p:cNvPr id="10" name="Rectangle 27">
                <a:extLst>
                  <a:ext uri="{FF2B5EF4-FFF2-40B4-BE49-F238E27FC236}">
                    <a16:creationId xmlns:a16="http://schemas.microsoft.com/office/drawing/2014/main" id="{35DD9DCB-CA8A-A017-D8E3-EC2CC19CFDBD}"/>
                  </a:ext>
                </a:extLst>
              </p:cNvPr>
              <p:cNvSpPr/>
              <p:nvPr/>
            </p:nvSpPr>
            <p:spPr>
              <a:xfrm rot="5400013">
                <a:off x="8762996" y="3428999"/>
                <a:ext cx="3429000" cy="3429000"/>
              </a:xfrm>
              <a:prstGeom prst="rect">
                <a:avLst/>
              </a:prstGeom>
              <a:gradFill>
                <a:gsLst>
                  <a:gs pos="0">
                    <a:srgbClr val="90AC13"/>
                  </a:gs>
                  <a:gs pos="100000">
                    <a:srgbClr val="90AC13">
                      <a:alpha val="0"/>
                    </a:srgbClr>
                  </a:gs>
                </a:gsLst>
                <a:path path="circle">
                  <a:fillToRect r="100000" b="100000"/>
                </a:path>
              </a:gra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1" name="Rectangle 28">
                <a:extLst>
                  <a:ext uri="{FF2B5EF4-FFF2-40B4-BE49-F238E27FC236}">
                    <a16:creationId xmlns:a16="http://schemas.microsoft.com/office/drawing/2014/main" id="{71B047DE-D22B-7BEB-1E2D-7A2DF58197FC}"/>
                  </a:ext>
                </a:extLst>
              </p:cNvPr>
              <p:cNvSpPr/>
              <p:nvPr/>
            </p:nvSpPr>
            <p:spPr>
              <a:xfrm rot="5399996" flipH="1">
                <a:off x="8762996" y="0"/>
                <a:ext cx="3429000" cy="3429000"/>
              </a:xfrm>
              <a:prstGeom prst="rect">
                <a:avLst/>
              </a:prstGeom>
              <a:gradFill>
                <a:gsLst>
                  <a:gs pos="0">
                    <a:srgbClr val="90AC13"/>
                  </a:gs>
                  <a:gs pos="100000">
                    <a:srgbClr val="90AC13">
                      <a:alpha val="0"/>
                    </a:srgbClr>
                  </a:gs>
                </a:gsLst>
                <a:path path="circle">
                  <a:fillToRect r="100000" b="100000"/>
                </a:path>
              </a:gra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12" name="Rectangle 26">
              <a:extLst>
                <a:ext uri="{FF2B5EF4-FFF2-40B4-BE49-F238E27FC236}">
                  <a16:creationId xmlns:a16="http://schemas.microsoft.com/office/drawing/2014/main" id="{9C3B22A7-DE1D-E7B5-B7F6-020532BA273D}"/>
                </a:ext>
              </a:extLst>
            </p:cNvPr>
            <p:cNvSpPr/>
            <p:nvPr/>
          </p:nvSpPr>
          <p:spPr>
            <a:xfrm rot="10799991">
              <a:off x="5602281" y="271887"/>
              <a:ext cx="6589715" cy="6589715"/>
            </a:xfrm>
            <a:prstGeom prst="rect">
              <a:avLst/>
            </a:prstGeom>
            <a:gradFill>
              <a:gsLst>
                <a:gs pos="0">
                  <a:srgbClr val="C19C22"/>
                </a:gs>
                <a:gs pos="100000">
                  <a:srgbClr val="C19C22">
                    <a:alpha val="0"/>
                  </a:srgbClr>
                </a:gs>
              </a:gsLst>
              <a:path path="circle">
                <a:fillToRect r="100000" b="100000"/>
              </a:path>
            </a:gra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13" name="Rectangle 63">
            <a:extLst>
              <a:ext uri="{FF2B5EF4-FFF2-40B4-BE49-F238E27FC236}">
                <a16:creationId xmlns:a16="http://schemas.microsoft.com/office/drawing/2014/main" id="{C12A4C42-1DDB-DA36-F986-DE561CAF7387}"/>
              </a:ext>
            </a:extLst>
          </p:cNvPr>
          <p:cNvSpPr>
            <a:spLocks noMove="1" noResize="1"/>
          </p:cNvSpPr>
          <p:nvPr/>
        </p:nvSpPr>
        <p:spPr>
          <a:xfrm>
            <a:off x="0" y="0"/>
            <a:ext cx="12191996" cy="6858000"/>
          </a:xfrm>
          <a:prstGeom prst="rect">
            <a:avLst/>
          </a:prstGeom>
          <a:solidFill>
            <a:srgbClr val="34221E">
              <a:alpha val="40000"/>
            </a:srgbClr>
          </a:soli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4" name="Rectangle 64">
            <a:extLst>
              <a:ext uri="{FF2B5EF4-FFF2-40B4-BE49-F238E27FC236}">
                <a16:creationId xmlns:a16="http://schemas.microsoft.com/office/drawing/2014/main" id="{78AA6112-7FA7-BA35-A0BA-535E73C9A75A}"/>
              </a:ext>
            </a:extLst>
          </p:cNvPr>
          <p:cNvSpPr>
            <a:spLocks noMove="1" noResize="1"/>
          </p:cNvSpPr>
          <p:nvPr/>
        </p:nvSpPr>
        <p:spPr>
          <a:xfrm>
            <a:off x="0" y="0"/>
            <a:ext cx="12191996" cy="6858000"/>
          </a:xfrm>
          <a:prstGeom prst="rect">
            <a:avLst/>
          </a:prstGeom>
          <a:solidFill>
            <a:srgbClr val="5BB420"/>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nvGrpSpPr>
          <p:cNvPr id="15" name="Group 65">
            <a:extLst>
              <a:ext uri="{FF2B5EF4-FFF2-40B4-BE49-F238E27FC236}">
                <a16:creationId xmlns:a16="http://schemas.microsoft.com/office/drawing/2014/main" id="{D1E8FA9A-606B-B528-BBC1-17EA83DBF215}"/>
              </a:ext>
            </a:extLst>
          </p:cNvPr>
          <p:cNvGrpSpPr/>
          <p:nvPr/>
        </p:nvGrpSpPr>
        <p:grpSpPr>
          <a:xfrm>
            <a:off x="0" y="0"/>
            <a:ext cx="12191996" cy="6861602"/>
            <a:chOff x="0" y="0"/>
            <a:chExt cx="12191996" cy="6861602"/>
          </a:xfrm>
        </p:grpSpPr>
        <p:sp>
          <p:nvSpPr>
            <p:cNvPr id="16" name="Rectangle 37">
              <a:extLst>
                <a:ext uri="{FF2B5EF4-FFF2-40B4-BE49-F238E27FC236}">
                  <a16:creationId xmlns:a16="http://schemas.microsoft.com/office/drawing/2014/main" id="{9AF8580F-0FB2-BEAD-D27F-8E6E1755151B}"/>
                </a:ext>
              </a:extLst>
            </p:cNvPr>
            <p:cNvSpPr/>
            <p:nvPr/>
          </p:nvSpPr>
          <p:spPr>
            <a:xfrm rot="16200004">
              <a:off x="0" y="1640095"/>
              <a:ext cx="5217886" cy="5217886"/>
            </a:xfrm>
            <a:prstGeom prst="rect">
              <a:avLst/>
            </a:prstGeom>
            <a:gradFill>
              <a:gsLst>
                <a:gs pos="0">
                  <a:srgbClr val="90AC13">
                    <a:alpha val="60000"/>
                  </a:srgbClr>
                </a:gs>
                <a:gs pos="100000">
                  <a:srgbClr val="90AC13">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7" name="Oval 38">
              <a:extLst>
                <a:ext uri="{FF2B5EF4-FFF2-40B4-BE49-F238E27FC236}">
                  <a16:creationId xmlns:a16="http://schemas.microsoft.com/office/drawing/2014/main" id="{A9D9BDB3-D86F-27FA-A6E0-7C825C50737C}"/>
                </a:ext>
              </a:extLst>
            </p:cNvPr>
            <p:cNvSpPr/>
            <p:nvPr/>
          </p:nvSpPr>
          <p:spPr>
            <a:xfrm>
              <a:off x="6384514" y="0"/>
              <a:ext cx="4320000" cy="4320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C19C22">
                <a:alpha val="96000"/>
              </a:srgbClr>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8" name="Oval 39">
              <a:extLst>
                <a:ext uri="{FF2B5EF4-FFF2-40B4-BE49-F238E27FC236}">
                  <a16:creationId xmlns:a16="http://schemas.microsoft.com/office/drawing/2014/main" id="{CB6947F2-9440-F12D-3376-EE9B63F9C57E}"/>
                </a:ext>
              </a:extLst>
            </p:cNvPr>
            <p:cNvSpPr/>
            <p:nvPr/>
          </p:nvSpPr>
          <p:spPr>
            <a:xfrm>
              <a:off x="6119055" y="1230050"/>
              <a:ext cx="5506882" cy="550688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90AC13">
                <a:alpha val="60000"/>
              </a:srgbClr>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nvGrpSpPr>
            <p:cNvPr id="19" name="Group 40">
              <a:extLst>
                <a:ext uri="{FF2B5EF4-FFF2-40B4-BE49-F238E27FC236}">
                  <a16:creationId xmlns:a16="http://schemas.microsoft.com/office/drawing/2014/main" id="{50B5E282-F152-870A-711D-684D4E9541E4}"/>
                </a:ext>
              </a:extLst>
            </p:cNvPr>
            <p:cNvGrpSpPr/>
            <p:nvPr/>
          </p:nvGrpSpPr>
          <p:grpSpPr>
            <a:xfrm>
              <a:off x="690088" y="0"/>
              <a:ext cx="10799996" cy="6858000"/>
              <a:chOff x="690088" y="0"/>
              <a:chExt cx="10799996" cy="6858000"/>
            </a:xfrm>
          </p:grpSpPr>
          <p:sp>
            <p:nvSpPr>
              <p:cNvPr id="20" name="Rectangle 45">
                <a:extLst>
                  <a:ext uri="{FF2B5EF4-FFF2-40B4-BE49-F238E27FC236}">
                    <a16:creationId xmlns:a16="http://schemas.microsoft.com/office/drawing/2014/main" id="{BEBAA406-BC5E-1291-6D3D-7F72F9BFA185}"/>
                  </a:ext>
                </a:extLst>
              </p:cNvPr>
              <p:cNvSpPr/>
              <p:nvPr/>
            </p:nvSpPr>
            <p:spPr>
              <a:xfrm>
                <a:off x="6090086" y="0"/>
                <a:ext cx="5399998" cy="6858000"/>
              </a:xfrm>
              <a:prstGeom prst="rect">
                <a:avLst/>
              </a:prstGeom>
              <a:gradFill>
                <a:gsLst>
                  <a:gs pos="0">
                    <a:srgbClr val="5BB420"/>
                  </a:gs>
                  <a:gs pos="100000">
                    <a:srgbClr val="5BB420">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1" name="Rectangle 46">
                <a:extLst>
                  <a:ext uri="{FF2B5EF4-FFF2-40B4-BE49-F238E27FC236}">
                    <a16:creationId xmlns:a16="http://schemas.microsoft.com/office/drawing/2014/main" id="{B2FF40EF-0EBC-0534-60FD-F899C0EA601F}"/>
                  </a:ext>
                </a:extLst>
              </p:cNvPr>
              <p:cNvSpPr/>
              <p:nvPr/>
            </p:nvSpPr>
            <p:spPr>
              <a:xfrm flipH="1">
                <a:off x="690088" y="0"/>
                <a:ext cx="5399998" cy="6858000"/>
              </a:xfrm>
              <a:prstGeom prst="rect">
                <a:avLst/>
              </a:prstGeom>
              <a:gradFill>
                <a:gsLst>
                  <a:gs pos="0">
                    <a:srgbClr val="5BB420"/>
                  </a:gs>
                  <a:gs pos="100000">
                    <a:srgbClr val="5BB420">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grpSp>
          <p:nvGrpSpPr>
            <p:cNvPr id="22" name="Group 41">
              <a:extLst>
                <a:ext uri="{FF2B5EF4-FFF2-40B4-BE49-F238E27FC236}">
                  <a16:creationId xmlns:a16="http://schemas.microsoft.com/office/drawing/2014/main" id="{862514B9-71F4-3672-3A06-0A20553BBF0D}"/>
                </a:ext>
              </a:extLst>
            </p:cNvPr>
            <p:cNvGrpSpPr/>
            <p:nvPr/>
          </p:nvGrpSpPr>
          <p:grpSpPr>
            <a:xfrm>
              <a:off x="8762996" y="0"/>
              <a:ext cx="3429000" cy="6857999"/>
              <a:chOff x="8762996" y="0"/>
              <a:chExt cx="3429000" cy="6857999"/>
            </a:xfrm>
          </p:grpSpPr>
          <p:sp>
            <p:nvSpPr>
              <p:cNvPr id="23" name="Rectangle 43">
                <a:extLst>
                  <a:ext uri="{FF2B5EF4-FFF2-40B4-BE49-F238E27FC236}">
                    <a16:creationId xmlns:a16="http://schemas.microsoft.com/office/drawing/2014/main" id="{74251E40-E499-E7B2-1B58-B01DA9CF88F1}"/>
                  </a:ext>
                </a:extLst>
              </p:cNvPr>
              <p:cNvSpPr/>
              <p:nvPr/>
            </p:nvSpPr>
            <p:spPr>
              <a:xfrm rot="5400013">
                <a:off x="8762996" y="3428999"/>
                <a:ext cx="3429000" cy="3429000"/>
              </a:xfrm>
              <a:prstGeom prst="rect">
                <a:avLst/>
              </a:prstGeom>
              <a:gradFill>
                <a:gsLst>
                  <a:gs pos="0">
                    <a:srgbClr val="90AC13"/>
                  </a:gs>
                  <a:gs pos="100000">
                    <a:srgbClr val="90AC13">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4" name="Rectangle 44">
                <a:extLst>
                  <a:ext uri="{FF2B5EF4-FFF2-40B4-BE49-F238E27FC236}">
                    <a16:creationId xmlns:a16="http://schemas.microsoft.com/office/drawing/2014/main" id="{435AD6FC-902E-F852-BD47-73D551F2F3C6}"/>
                  </a:ext>
                </a:extLst>
              </p:cNvPr>
              <p:cNvSpPr/>
              <p:nvPr/>
            </p:nvSpPr>
            <p:spPr>
              <a:xfrm rot="5399996" flipH="1">
                <a:off x="8762996" y="0"/>
                <a:ext cx="3429000" cy="3429000"/>
              </a:xfrm>
              <a:prstGeom prst="rect">
                <a:avLst/>
              </a:prstGeom>
              <a:gradFill>
                <a:gsLst>
                  <a:gs pos="0">
                    <a:srgbClr val="90AC13"/>
                  </a:gs>
                  <a:gs pos="100000">
                    <a:srgbClr val="90AC13">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25" name="Rectangle 42">
              <a:extLst>
                <a:ext uri="{FF2B5EF4-FFF2-40B4-BE49-F238E27FC236}">
                  <a16:creationId xmlns:a16="http://schemas.microsoft.com/office/drawing/2014/main" id="{705731B1-5415-A954-164F-CC875B8218E3}"/>
                </a:ext>
              </a:extLst>
            </p:cNvPr>
            <p:cNvSpPr/>
            <p:nvPr/>
          </p:nvSpPr>
          <p:spPr>
            <a:xfrm rot="10799991">
              <a:off x="5602281" y="271887"/>
              <a:ext cx="6589715" cy="6589715"/>
            </a:xfrm>
            <a:prstGeom prst="rect">
              <a:avLst/>
            </a:prstGeom>
            <a:gradFill>
              <a:gsLst>
                <a:gs pos="0">
                  <a:srgbClr val="C19C22"/>
                </a:gs>
                <a:gs pos="100000">
                  <a:srgbClr val="C19C22">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26" name="Rectangle 66">
            <a:extLst>
              <a:ext uri="{FF2B5EF4-FFF2-40B4-BE49-F238E27FC236}">
                <a16:creationId xmlns:a16="http://schemas.microsoft.com/office/drawing/2014/main" id="{CC2855C4-2AAE-E6F4-17CF-7ECC4D7B67DA}"/>
              </a:ext>
            </a:extLst>
          </p:cNvPr>
          <p:cNvSpPr>
            <a:spLocks noMove="1" noResize="1"/>
          </p:cNvSpPr>
          <p:nvPr/>
        </p:nvSpPr>
        <p:spPr>
          <a:xfrm>
            <a:off x="0" y="0"/>
            <a:ext cx="12191996" cy="6858000"/>
          </a:xfrm>
          <a:prstGeom prst="rect">
            <a:avLst/>
          </a:prstGeom>
          <a:gradFill>
            <a:gsLst>
              <a:gs pos="0">
                <a:srgbClr val="34221E">
                  <a:alpha val="40000"/>
                </a:srgbClr>
              </a:gs>
              <a:gs pos="100000">
                <a:srgbClr val="34221E">
                  <a:alpha val="80000"/>
                </a:srgbClr>
              </a:gs>
            </a:gsLst>
            <a:lin ang="0"/>
          </a:gra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7" name="Title 1">
            <a:extLst>
              <a:ext uri="{FF2B5EF4-FFF2-40B4-BE49-F238E27FC236}">
                <a16:creationId xmlns:a16="http://schemas.microsoft.com/office/drawing/2014/main" id="{79D0C90D-B887-AF37-7A2B-591639CB2CE9}"/>
              </a:ext>
            </a:extLst>
          </p:cNvPr>
          <p:cNvSpPr txBox="1">
            <a:spLocks noGrp="1"/>
          </p:cNvSpPr>
          <p:nvPr>
            <p:ph type="title"/>
          </p:nvPr>
        </p:nvSpPr>
        <p:spPr>
          <a:xfrm>
            <a:off x="539998" y="549280"/>
            <a:ext cx="4500557" cy="4259814"/>
          </a:xfrm>
        </p:spPr>
        <p:txBody>
          <a:bodyPr anchor="b"/>
          <a:lstStyle/>
          <a:p>
            <a:pPr lvl="0"/>
            <a:br>
              <a:rPr lang="en-US" sz="5500"/>
            </a:br>
            <a:r>
              <a:rPr lang="en-US" sz="5500"/>
              <a:t>History of ElasticSearch </a:t>
            </a:r>
          </a:p>
        </p:txBody>
      </p:sp>
      <p:pic>
        <p:nvPicPr>
          <p:cNvPr id="28" name="Content Placeholder 3" descr="A logo on a black surface&#10;&#10;Description automatically generated">
            <a:extLst>
              <a:ext uri="{FF2B5EF4-FFF2-40B4-BE49-F238E27FC236}">
                <a16:creationId xmlns:a16="http://schemas.microsoft.com/office/drawing/2014/main" id="{BB6989B4-5430-D844-510B-DA5E146CFD9E}"/>
              </a:ext>
            </a:extLst>
          </p:cNvPr>
          <p:cNvPicPr>
            <a:picLocks noGrp="1" noChangeAspect="1"/>
          </p:cNvPicPr>
          <p:nvPr>
            <p:ph idx="1"/>
          </p:nvPr>
        </p:nvPicPr>
        <p:blipFill>
          <a:blip r:embed="rId2"/>
          <a:srcRect l="13044" r="13205" b="-2"/>
          <a:stretch>
            <a:fillRect/>
          </a:stretch>
        </p:blipFill>
        <p:spPr>
          <a:xfrm>
            <a:off x="5731934" y="539998"/>
            <a:ext cx="5768693" cy="5768721"/>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126">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46AC93D8-0F88-25F7-4CC7-455A30369C3E}"/>
              </a:ext>
            </a:extLst>
          </p:cNvPr>
          <p:cNvSpPr>
            <a:spLocks noMove="1" noResize="1"/>
          </p:cNvSpPr>
          <p:nvPr/>
        </p:nvSpPr>
        <p:spPr>
          <a:xfrm>
            <a:off x="0" y="0"/>
            <a:ext cx="12191996" cy="6858000"/>
          </a:xfrm>
          <a:prstGeom prst="rect">
            <a:avLst/>
          </a:prstGeom>
          <a:solidFill>
            <a:srgbClr val="5BB420"/>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nvGrpSpPr>
          <p:cNvPr id="3" name="Group 10">
            <a:extLst>
              <a:ext uri="{FF2B5EF4-FFF2-40B4-BE49-F238E27FC236}">
                <a16:creationId xmlns:a16="http://schemas.microsoft.com/office/drawing/2014/main" id="{0D4A3905-8ECA-D704-F1C3-C25128CDC8DF}"/>
              </a:ext>
            </a:extLst>
          </p:cNvPr>
          <p:cNvGrpSpPr/>
          <p:nvPr/>
        </p:nvGrpSpPr>
        <p:grpSpPr>
          <a:xfrm>
            <a:off x="9" y="0"/>
            <a:ext cx="12191987" cy="6861602"/>
            <a:chOff x="9" y="0"/>
            <a:chExt cx="12191987" cy="6861602"/>
          </a:xfrm>
        </p:grpSpPr>
        <p:sp>
          <p:nvSpPr>
            <p:cNvPr id="4" name="Rectangle 11">
              <a:extLst>
                <a:ext uri="{FF2B5EF4-FFF2-40B4-BE49-F238E27FC236}">
                  <a16:creationId xmlns:a16="http://schemas.microsoft.com/office/drawing/2014/main" id="{FEC7960A-8410-7E18-4F3F-5E280D782AB6}"/>
                </a:ext>
              </a:extLst>
            </p:cNvPr>
            <p:cNvSpPr/>
            <p:nvPr/>
          </p:nvSpPr>
          <p:spPr>
            <a:xfrm rot="16200004">
              <a:off x="9" y="1640095"/>
              <a:ext cx="5217886" cy="5217886"/>
            </a:xfrm>
            <a:prstGeom prst="rect">
              <a:avLst/>
            </a:prstGeom>
            <a:gradFill>
              <a:gsLst>
                <a:gs pos="0">
                  <a:srgbClr val="90AC13">
                    <a:alpha val="60000"/>
                  </a:srgbClr>
                </a:gs>
                <a:gs pos="100000">
                  <a:srgbClr val="90AC13">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 name="Oval 12">
              <a:extLst>
                <a:ext uri="{FF2B5EF4-FFF2-40B4-BE49-F238E27FC236}">
                  <a16:creationId xmlns:a16="http://schemas.microsoft.com/office/drawing/2014/main" id="{3F72D5C0-1C2B-1C31-7A55-FEE4A130D718}"/>
                </a:ext>
              </a:extLst>
            </p:cNvPr>
            <p:cNvSpPr/>
            <p:nvPr/>
          </p:nvSpPr>
          <p:spPr>
            <a:xfrm>
              <a:off x="6384514" y="0"/>
              <a:ext cx="4320000" cy="4320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C19C22">
                <a:alpha val="96000"/>
              </a:srgbClr>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 name="Oval 13">
              <a:extLst>
                <a:ext uri="{FF2B5EF4-FFF2-40B4-BE49-F238E27FC236}">
                  <a16:creationId xmlns:a16="http://schemas.microsoft.com/office/drawing/2014/main" id="{6AF7BC11-F789-908E-7F4C-028D5122ACF3}"/>
                </a:ext>
              </a:extLst>
            </p:cNvPr>
            <p:cNvSpPr/>
            <p:nvPr/>
          </p:nvSpPr>
          <p:spPr>
            <a:xfrm>
              <a:off x="6119055" y="1230050"/>
              <a:ext cx="5506882" cy="550688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90AC13">
                <a:alpha val="60000"/>
              </a:srgbClr>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nvGrpSpPr>
            <p:cNvPr id="7" name="Group 14">
              <a:extLst>
                <a:ext uri="{FF2B5EF4-FFF2-40B4-BE49-F238E27FC236}">
                  <a16:creationId xmlns:a16="http://schemas.microsoft.com/office/drawing/2014/main" id="{BF6EABDF-0A47-8A7F-8320-9DF99A07F32F}"/>
                </a:ext>
              </a:extLst>
            </p:cNvPr>
            <p:cNvGrpSpPr/>
            <p:nvPr/>
          </p:nvGrpSpPr>
          <p:grpSpPr>
            <a:xfrm>
              <a:off x="690088" y="0"/>
              <a:ext cx="10800006" cy="6858000"/>
              <a:chOff x="690088" y="0"/>
              <a:chExt cx="10800006" cy="6858000"/>
            </a:xfrm>
          </p:grpSpPr>
          <p:sp>
            <p:nvSpPr>
              <p:cNvPr id="8" name="Rectangle 19">
                <a:extLst>
                  <a:ext uri="{FF2B5EF4-FFF2-40B4-BE49-F238E27FC236}">
                    <a16:creationId xmlns:a16="http://schemas.microsoft.com/office/drawing/2014/main" id="{0148D78B-2465-7EBB-B28D-8D7DCE468D07}"/>
                  </a:ext>
                </a:extLst>
              </p:cNvPr>
              <p:cNvSpPr/>
              <p:nvPr/>
            </p:nvSpPr>
            <p:spPr>
              <a:xfrm>
                <a:off x="6090096" y="0"/>
                <a:ext cx="5399998" cy="6858000"/>
              </a:xfrm>
              <a:prstGeom prst="rect">
                <a:avLst/>
              </a:prstGeom>
              <a:gradFill>
                <a:gsLst>
                  <a:gs pos="0">
                    <a:srgbClr val="5BB420"/>
                  </a:gs>
                  <a:gs pos="100000">
                    <a:srgbClr val="5BB420">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9" name="Rectangle 20">
                <a:extLst>
                  <a:ext uri="{FF2B5EF4-FFF2-40B4-BE49-F238E27FC236}">
                    <a16:creationId xmlns:a16="http://schemas.microsoft.com/office/drawing/2014/main" id="{A7C08C32-879B-D6F7-7F15-1982798846B2}"/>
                  </a:ext>
                </a:extLst>
              </p:cNvPr>
              <p:cNvSpPr/>
              <p:nvPr/>
            </p:nvSpPr>
            <p:spPr>
              <a:xfrm flipH="1">
                <a:off x="690088" y="0"/>
                <a:ext cx="5399998" cy="6858000"/>
              </a:xfrm>
              <a:prstGeom prst="rect">
                <a:avLst/>
              </a:prstGeom>
              <a:gradFill>
                <a:gsLst>
                  <a:gs pos="0">
                    <a:srgbClr val="5BB420"/>
                  </a:gs>
                  <a:gs pos="100000">
                    <a:srgbClr val="5BB420">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grpSp>
          <p:nvGrpSpPr>
            <p:cNvPr id="10" name="Group 15">
              <a:extLst>
                <a:ext uri="{FF2B5EF4-FFF2-40B4-BE49-F238E27FC236}">
                  <a16:creationId xmlns:a16="http://schemas.microsoft.com/office/drawing/2014/main" id="{40EF6715-B351-D08B-3AA5-A981F992A841}"/>
                </a:ext>
              </a:extLst>
            </p:cNvPr>
            <p:cNvGrpSpPr/>
            <p:nvPr/>
          </p:nvGrpSpPr>
          <p:grpSpPr>
            <a:xfrm>
              <a:off x="8762996" y="0"/>
              <a:ext cx="3429000" cy="6857999"/>
              <a:chOff x="8762996" y="0"/>
              <a:chExt cx="3429000" cy="6857999"/>
            </a:xfrm>
          </p:grpSpPr>
          <p:sp>
            <p:nvSpPr>
              <p:cNvPr id="11" name="Rectangle 17">
                <a:extLst>
                  <a:ext uri="{FF2B5EF4-FFF2-40B4-BE49-F238E27FC236}">
                    <a16:creationId xmlns:a16="http://schemas.microsoft.com/office/drawing/2014/main" id="{C4642CB6-C2DF-2276-186D-0C82C9B76D67}"/>
                  </a:ext>
                </a:extLst>
              </p:cNvPr>
              <p:cNvSpPr/>
              <p:nvPr/>
            </p:nvSpPr>
            <p:spPr>
              <a:xfrm rot="5400013">
                <a:off x="8762996" y="3428999"/>
                <a:ext cx="3429000" cy="3429000"/>
              </a:xfrm>
              <a:prstGeom prst="rect">
                <a:avLst/>
              </a:prstGeom>
              <a:gradFill>
                <a:gsLst>
                  <a:gs pos="0">
                    <a:srgbClr val="90AC13"/>
                  </a:gs>
                  <a:gs pos="100000">
                    <a:srgbClr val="90AC13">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2" name="Rectangle 18">
                <a:extLst>
                  <a:ext uri="{FF2B5EF4-FFF2-40B4-BE49-F238E27FC236}">
                    <a16:creationId xmlns:a16="http://schemas.microsoft.com/office/drawing/2014/main" id="{42118C0D-FD44-F191-0136-B921BFA28EE0}"/>
                  </a:ext>
                </a:extLst>
              </p:cNvPr>
              <p:cNvSpPr/>
              <p:nvPr/>
            </p:nvSpPr>
            <p:spPr>
              <a:xfrm rot="5399996" flipH="1">
                <a:off x="8762996" y="0"/>
                <a:ext cx="3429000" cy="3429000"/>
              </a:xfrm>
              <a:prstGeom prst="rect">
                <a:avLst/>
              </a:prstGeom>
              <a:gradFill>
                <a:gsLst>
                  <a:gs pos="0">
                    <a:srgbClr val="90AC13"/>
                  </a:gs>
                  <a:gs pos="100000">
                    <a:srgbClr val="90AC13">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13" name="Rectangle 16">
              <a:extLst>
                <a:ext uri="{FF2B5EF4-FFF2-40B4-BE49-F238E27FC236}">
                  <a16:creationId xmlns:a16="http://schemas.microsoft.com/office/drawing/2014/main" id="{F4435588-C7FF-BAAA-0A96-6B0458185B4F}"/>
                </a:ext>
              </a:extLst>
            </p:cNvPr>
            <p:cNvSpPr/>
            <p:nvPr/>
          </p:nvSpPr>
          <p:spPr>
            <a:xfrm rot="10799991">
              <a:off x="5602281" y="271887"/>
              <a:ext cx="6589715" cy="6589715"/>
            </a:xfrm>
            <a:prstGeom prst="rect">
              <a:avLst/>
            </a:prstGeom>
            <a:gradFill>
              <a:gsLst>
                <a:gs pos="0">
                  <a:srgbClr val="C19C22"/>
                </a:gs>
                <a:gs pos="100000">
                  <a:srgbClr val="C19C22">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14" name="Rectangle 22">
            <a:extLst>
              <a:ext uri="{FF2B5EF4-FFF2-40B4-BE49-F238E27FC236}">
                <a16:creationId xmlns:a16="http://schemas.microsoft.com/office/drawing/2014/main" id="{B8E5AF5C-351B-A151-C0DF-9397EACC08C0}"/>
              </a:ext>
            </a:extLst>
          </p:cNvPr>
          <p:cNvSpPr>
            <a:spLocks noMove="1" noResize="1"/>
          </p:cNvSpPr>
          <p:nvPr/>
        </p:nvSpPr>
        <p:spPr>
          <a:xfrm flipH="1">
            <a:off x="0" y="0"/>
            <a:ext cx="12191996" cy="6858000"/>
          </a:xfrm>
          <a:prstGeom prst="rect">
            <a:avLst/>
          </a:prstGeom>
          <a:gradFill>
            <a:gsLst>
              <a:gs pos="0">
                <a:srgbClr val="34221E">
                  <a:alpha val="60000"/>
                </a:srgbClr>
              </a:gs>
              <a:gs pos="100000">
                <a:srgbClr val="34221E">
                  <a:alpha val="60000"/>
                </a:srgbClr>
              </a:gs>
            </a:gsLst>
            <a:lin ang="0"/>
          </a:gra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nvGrpSpPr>
          <p:cNvPr id="15" name="Group 24">
            <a:extLst>
              <a:ext uri="{FF2B5EF4-FFF2-40B4-BE49-F238E27FC236}">
                <a16:creationId xmlns:a16="http://schemas.microsoft.com/office/drawing/2014/main" id="{80DB9761-FAD3-B3C3-9C1C-E05A71489B7F}"/>
              </a:ext>
            </a:extLst>
          </p:cNvPr>
          <p:cNvGrpSpPr/>
          <p:nvPr/>
        </p:nvGrpSpPr>
        <p:grpSpPr>
          <a:xfrm>
            <a:off x="665701" y="637017"/>
            <a:ext cx="5783900" cy="6131947"/>
            <a:chOff x="665701" y="637017"/>
            <a:chExt cx="5783900" cy="6131947"/>
          </a:xfrm>
        </p:grpSpPr>
        <p:sp>
          <p:nvSpPr>
            <p:cNvPr id="16" name="Oval 25">
              <a:extLst>
                <a:ext uri="{FF2B5EF4-FFF2-40B4-BE49-F238E27FC236}">
                  <a16:creationId xmlns:a16="http://schemas.microsoft.com/office/drawing/2014/main" id="{5B1AE49A-1251-B5FC-7A22-E88DCDCCFC5D}"/>
                </a:ext>
              </a:extLst>
            </p:cNvPr>
            <p:cNvSpPr/>
            <p:nvPr/>
          </p:nvSpPr>
          <p:spPr>
            <a:xfrm rot="5399996" flipH="1">
              <a:off x="665728" y="1908544"/>
              <a:ext cx="4860420" cy="486042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5BB420">
                <a:alpha val="80000"/>
              </a:srgbClr>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7" name="Oval 26">
              <a:extLst>
                <a:ext uri="{FF2B5EF4-FFF2-40B4-BE49-F238E27FC236}">
                  <a16:creationId xmlns:a16="http://schemas.microsoft.com/office/drawing/2014/main" id="{BC2B559E-16FB-3457-F250-BAF56BA9EC92}"/>
                </a:ext>
              </a:extLst>
            </p:cNvPr>
            <p:cNvSpPr/>
            <p:nvPr/>
          </p:nvSpPr>
          <p:spPr>
            <a:xfrm rot="5399996" flipH="1">
              <a:off x="2752234" y="2971288"/>
              <a:ext cx="3645310" cy="364531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C19C22"/>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8" name="Oval 27">
              <a:extLst>
                <a:ext uri="{FF2B5EF4-FFF2-40B4-BE49-F238E27FC236}">
                  <a16:creationId xmlns:a16="http://schemas.microsoft.com/office/drawing/2014/main" id="{450D95AB-0F14-FDA1-6459-1C3341BA5298}"/>
                </a:ext>
              </a:extLst>
            </p:cNvPr>
            <p:cNvSpPr/>
            <p:nvPr/>
          </p:nvSpPr>
          <p:spPr>
            <a:xfrm rot="5399996" flipH="1">
              <a:off x="665706" y="637012"/>
              <a:ext cx="5783890" cy="57839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90AC13">
                <a:alpha val="60000"/>
              </a:srgbClr>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pic>
        <p:nvPicPr>
          <p:cNvPr id="19" name="Picture 4" descr="Push pins laying down with one standing up">
            <a:extLst>
              <a:ext uri="{FF2B5EF4-FFF2-40B4-BE49-F238E27FC236}">
                <a16:creationId xmlns:a16="http://schemas.microsoft.com/office/drawing/2014/main" id="{4920D2DD-C531-3D78-3949-9C0C8229FCF1}"/>
              </a:ext>
            </a:extLst>
          </p:cNvPr>
          <p:cNvPicPr>
            <a:picLocks noChangeAspect="1"/>
          </p:cNvPicPr>
          <p:nvPr/>
        </p:nvPicPr>
        <p:blipFill>
          <a:blip r:embed="rId2"/>
          <a:srcRect l="20080" r="19909" b="-3"/>
          <a:stretch>
            <a:fillRect/>
          </a:stretch>
        </p:blipFill>
        <p:spPr>
          <a:xfrm>
            <a:off x="18" y="0"/>
            <a:ext cx="6857981" cy="6858000"/>
          </a:xfrm>
          <a:prstGeom prst="rect">
            <a:avLst/>
          </a:prstGeom>
          <a:noFill/>
          <a:ln cap="flat">
            <a:noFill/>
          </a:ln>
        </p:spPr>
      </p:pic>
      <p:sp>
        <p:nvSpPr>
          <p:cNvPr id="20" name="Content Placeholder 2">
            <a:extLst>
              <a:ext uri="{FF2B5EF4-FFF2-40B4-BE49-F238E27FC236}">
                <a16:creationId xmlns:a16="http://schemas.microsoft.com/office/drawing/2014/main" id="{23F28EF9-BA94-5A7D-4CA0-72F548EA7DCC}"/>
              </a:ext>
            </a:extLst>
          </p:cNvPr>
          <p:cNvSpPr txBox="1">
            <a:spLocks noGrp="1"/>
          </p:cNvSpPr>
          <p:nvPr>
            <p:ph idx="1"/>
          </p:nvPr>
        </p:nvSpPr>
        <p:spPr>
          <a:xfrm>
            <a:off x="7104065" y="632362"/>
            <a:ext cx="4537069" cy="5676357"/>
          </a:xfrm>
        </p:spPr>
        <p:txBody>
          <a:bodyPr/>
          <a:lstStyle/>
          <a:p>
            <a:pPr marL="269876" lvl="0" indent="-269876" algn="just"/>
            <a:r>
              <a:rPr lang="en-US"/>
              <a:t>ElasticStack is the open source community which worked on some components which are following:</a:t>
            </a:r>
          </a:p>
          <a:p>
            <a:pPr marL="269876" lvl="0" indent="-269876" algn="just"/>
            <a:endParaRPr lang="en-US"/>
          </a:p>
          <a:p>
            <a:pPr marL="719459" lvl="1" indent="-269876" algn="just">
              <a:buFont typeface="Courier New" pitchFamily="34"/>
              <a:buChar char="o"/>
            </a:pPr>
            <a:r>
              <a:rPr lang="en-US" sz="1800"/>
              <a:t> ElasticSearch</a:t>
            </a:r>
          </a:p>
          <a:p>
            <a:pPr marL="719459" lvl="1" indent="-269876" algn="just">
              <a:buFont typeface="Courier New" pitchFamily="34"/>
              <a:buChar char="o"/>
            </a:pPr>
            <a:r>
              <a:rPr lang="en-US" sz="1800"/>
              <a:t>Kibana :</a:t>
            </a:r>
          </a:p>
          <a:p>
            <a:pPr marL="719459" lvl="1" indent="-269876" algn="just">
              <a:buFont typeface="Courier New" pitchFamily="34"/>
              <a:buChar char="o"/>
            </a:pPr>
            <a:r>
              <a:rPr lang="en-US" sz="1800"/>
              <a:t>LogStash</a:t>
            </a:r>
          </a:p>
          <a:p>
            <a:pPr marL="719459" lvl="1" indent="-269876" algn="just">
              <a:buFont typeface="Courier New" pitchFamily="34"/>
              <a:buChar char="o"/>
            </a:pPr>
            <a:r>
              <a:rPr lang="en-US" sz="1800"/>
              <a:t>Beats</a:t>
            </a:r>
          </a:p>
          <a:p>
            <a:pPr marL="719459" lvl="1" indent="-269876" algn="just">
              <a:buFont typeface="Courier New" pitchFamily="34"/>
              <a:buChar char="o"/>
            </a:pPr>
            <a:r>
              <a:rPr lang="en-US" sz="1800"/>
              <a:t>X-Pack     </a:t>
            </a:r>
            <a:r>
              <a:rPr lang="en-US"/>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135">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F737F629-2C46-24E7-2D00-ED801ADDB129}"/>
              </a:ext>
            </a:extLst>
          </p:cNvPr>
          <p:cNvSpPr>
            <a:spLocks noMove="1" noResize="1"/>
          </p:cNvSpPr>
          <p:nvPr/>
        </p:nvSpPr>
        <p:spPr>
          <a:xfrm>
            <a:off x="0" y="0"/>
            <a:ext cx="12191996" cy="6858000"/>
          </a:xfrm>
          <a:prstGeom prst="rect">
            <a:avLst/>
          </a:prstGeom>
          <a:solidFill>
            <a:srgbClr val="5BB420"/>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 name="Title 1">
            <a:extLst>
              <a:ext uri="{FF2B5EF4-FFF2-40B4-BE49-F238E27FC236}">
                <a16:creationId xmlns:a16="http://schemas.microsoft.com/office/drawing/2014/main" id="{F99141A1-1424-670E-17D7-5CD57EAB98E2}"/>
              </a:ext>
            </a:extLst>
          </p:cNvPr>
          <p:cNvSpPr txBox="1">
            <a:spLocks noGrp="1"/>
          </p:cNvSpPr>
          <p:nvPr>
            <p:ph type="title"/>
          </p:nvPr>
        </p:nvSpPr>
        <p:spPr>
          <a:xfrm>
            <a:off x="539998" y="539998"/>
            <a:ext cx="4500557" cy="5759448"/>
          </a:xfrm>
        </p:spPr>
        <p:txBody>
          <a:bodyPr/>
          <a:lstStyle/>
          <a:p>
            <a:pPr lvl="0"/>
            <a:r>
              <a:rPr lang="en-US" sz="5500">
                <a:solidFill>
                  <a:srgbClr val="FFFFFF"/>
                </a:solidFill>
              </a:rPr>
              <a:t>ElasticSearch </a:t>
            </a:r>
          </a:p>
        </p:txBody>
      </p:sp>
      <p:grpSp>
        <p:nvGrpSpPr>
          <p:cNvPr id="4" name="Content Placeholder 2">
            <a:extLst>
              <a:ext uri="{FF2B5EF4-FFF2-40B4-BE49-F238E27FC236}">
                <a16:creationId xmlns:a16="http://schemas.microsoft.com/office/drawing/2014/main" id="{CD381287-48A7-1F0A-CD8C-31A67751CC6B}"/>
              </a:ext>
            </a:extLst>
          </p:cNvPr>
          <p:cNvGrpSpPr/>
          <p:nvPr/>
        </p:nvGrpSpPr>
        <p:grpSpPr>
          <a:xfrm>
            <a:off x="5232397" y="542385"/>
            <a:ext cx="6408737" cy="5754675"/>
            <a:chOff x="5232397" y="542385"/>
            <a:chExt cx="6408737" cy="5754675"/>
          </a:xfrm>
        </p:grpSpPr>
        <p:sp>
          <p:nvSpPr>
            <p:cNvPr id="5" name="Freeform: Shape 4">
              <a:extLst>
                <a:ext uri="{FF2B5EF4-FFF2-40B4-BE49-F238E27FC236}">
                  <a16:creationId xmlns:a16="http://schemas.microsoft.com/office/drawing/2014/main" id="{6154D6A3-6F21-BF8C-5FD0-324183F1BA62}"/>
                </a:ext>
              </a:extLst>
            </p:cNvPr>
            <p:cNvSpPr/>
            <p:nvPr/>
          </p:nvSpPr>
          <p:spPr>
            <a:xfrm>
              <a:off x="5232397" y="542385"/>
              <a:ext cx="6408736" cy="1211506"/>
            </a:xfrm>
            <a:custGeom>
              <a:avLst/>
              <a:gdLst>
                <a:gd name="f0" fmla="val 10800000"/>
                <a:gd name="f1" fmla="val 5400000"/>
                <a:gd name="f2" fmla="val 16200000"/>
                <a:gd name="f3" fmla="val w"/>
                <a:gd name="f4" fmla="val h"/>
                <a:gd name="f5" fmla="val ss"/>
                <a:gd name="f6" fmla="val 0"/>
                <a:gd name="f7" fmla="*/ 5419351 1 1725033"/>
                <a:gd name="f8" fmla="val 45"/>
                <a:gd name="f9" fmla="val 216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0000"/>
            </a:solidFill>
            <a:ln cap="flat">
              <a:noFill/>
              <a:prstDash val="solid"/>
            </a:ln>
          </p:spPr>
          <p:txBody>
            <a:bodyPr vert="horz" wrap="square" lIns="0" tIns="0" rIns="0" bIns="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FFFFFF"/>
                </a:solidFill>
                <a:uFillTx/>
                <a:latin typeface="Trebuchet MS"/>
              </a:endParaRPr>
            </a:p>
          </p:txBody>
        </p:sp>
        <p:sp>
          <p:nvSpPr>
            <p:cNvPr id="6" name="Rectangle 5" descr="Database">
              <a:extLst>
                <a:ext uri="{FF2B5EF4-FFF2-40B4-BE49-F238E27FC236}">
                  <a16:creationId xmlns:a16="http://schemas.microsoft.com/office/drawing/2014/main" id="{FFEABE2F-EE9F-6ED1-B4D8-CB79BFF99C5E}"/>
                </a:ext>
              </a:extLst>
            </p:cNvPr>
            <p:cNvSpPr/>
            <p:nvPr/>
          </p:nvSpPr>
          <p:spPr>
            <a:xfrm>
              <a:off x="5598880" y="814977"/>
              <a:ext cx="666332" cy="666332"/>
            </a:xfrm>
            <a:prstGeom prst="rect">
              <a:avLst/>
            </a:prstGeom>
            <a:blipFill>
              <a:blip r:embed="rId2">
                <a:alphaModFix/>
                <a:extLst>
                  <a:ext uri="{96DAC541-7B7A-43D3-8B79-37D633B846F1}">
                    <asvg:svgBlip xmlns:asvg="http://schemas.microsoft.com/office/drawing/2016/SVG/main" r:embed="rId3"/>
                  </a:ext>
                </a:extLst>
              </a:blip>
              <a:stretch>
                <a:fillRect/>
              </a:stretch>
            </a:blipFill>
            <a:ln cap="flat">
              <a:noFill/>
              <a:prstDash val="solid"/>
            </a:ln>
          </p:spPr>
          <p:txBody>
            <a:bodyPr vert="horz" wrap="square" lIns="0" tIns="0" rIns="0" bIns="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FFFFFF"/>
                </a:solidFill>
                <a:uFillTx/>
                <a:latin typeface="Trebuchet MS"/>
              </a:endParaRPr>
            </a:p>
          </p:txBody>
        </p:sp>
        <p:sp>
          <p:nvSpPr>
            <p:cNvPr id="7" name="Freeform: Shape 6">
              <a:extLst>
                <a:ext uri="{FF2B5EF4-FFF2-40B4-BE49-F238E27FC236}">
                  <a16:creationId xmlns:a16="http://schemas.microsoft.com/office/drawing/2014/main" id="{3B0D7FBF-2B60-C8F5-4CD9-8E568DF4160A}"/>
                </a:ext>
              </a:extLst>
            </p:cNvPr>
            <p:cNvSpPr/>
            <p:nvPr/>
          </p:nvSpPr>
          <p:spPr>
            <a:xfrm>
              <a:off x="6631695" y="542385"/>
              <a:ext cx="5009439" cy="1211506"/>
            </a:xfrm>
            <a:custGeom>
              <a:avLst/>
              <a:gdLst>
                <a:gd name="f0" fmla="val 10800000"/>
                <a:gd name="f1" fmla="val 5400000"/>
                <a:gd name="f2" fmla="val 180"/>
                <a:gd name="f3" fmla="val w"/>
                <a:gd name="f4" fmla="val h"/>
                <a:gd name="f5" fmla="val 0"/>
                <a:gd name="f6" fmla="val 5009444"/>
                <a:gd name="f7" fmla="val 1211509"/>
                <a:gd name="f8" fmla="+- 0 0 -90"/>
                <a:gd name="f9" fmla="*/ f3 1 5009444"/>
                <a:gd name="f10" fmla="*/ f4 1 1211509"/>
                <a:gd name="f11" fmla="+- f7 0 f5"/>
                <a:gd name="f12" fmla="+- f6 0 f5"/>
                <a:gd name="f13" fmla="*/ f8 f0 1"/>
                <a:gd name="f14" fmla="*/ f12 1 5009444"/>
                <a:gd name="f15" fmla="*/ f11 1 1211509"/>
                <a:gd name="f16" fmla="*/ 0 f12 1"/>
                <a:gd name="f17" fmla="*/ 0 f11 1"/>
                <a:gd name="f18" fmla="*/ 5009444 f12 1"/>
                <a:gd name="f19" fmla="*/ 1211509 f11 1"/>
                <a:gd name="f20" fmla="*/ f13 1 f2"/>
                <a:gd name="f21" fmla="*/ f16 1 5009444"/>
                <a:gd name="f22" fmla="*/ f17 1 1211509"/>
                <a:gd name="f23" fmla="*/ f18 1 5009444"/>
                <a:gd name="f24" fmla="*/ f19 1 1211509"/>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5009444" h="1211509">
                  <a:moveTo>
                    <a:pt x="f5" y="f5"/>
                  </a:moveTo>
                  <a:lnTo>
                    <a:pt x="f6" y="f5"/>
                  </a:lnTo>
                  <a:lnTo>
                    <a:pt x="f6" y="f7"/>
                  </a:lnTo>
                  <a:lnTo>
                    <a:pt x="f5" y="f7"/>
                  </a:lnTo>
                  <a:lnTo>
                    <a:pt x="f5" y="f5"/>
                  </a:lnTo>
                  <a:close/>
                </a:path>
              </a:pathLst>
            </a:custGeom>
            <a:noFill/>
            <a:ln cap="flat">
              <a:noFill/>
              <a:prstDash val="solid"/>
            </a:ln>
          </p:spPr>
          <p:txBody>
            <a:bodyPr vert="horz" wrap="square" lIns="128217" tIns="128217" rIns="128217" bIns="128217" anchor="ctr" anchorCtr="0" compatLnSpc="1">
              <a:noAutofit/>
            </a:bodyPr>
            <a:lstStyle/>
            <a:p>
              <a:pPr marL="0" marR="0" lvl="0" indent="0" algn="l" defTabSz="977895" rtl="0" fontAlgn="auto" hangingPunct="1">
                <a:lnSpc>
                  <a:spcPct val="90000"/>
                </a:lnSpc>
                <a:spcBef>
                  <a:spcPts val="0"/>
                </a:spcBef>
                <a:spcAft>
                  <a:spcPts val="900"/>
                </a:spcAft>
                <a:buNone/>
                <a:tabLst/>
                <a:defRPr sz="1800" b="0" i="0" u="none" strike="noStrike" kern="0" cap="none" spc="0" baseline="0">
                  <a:solidFill>
                    <a:srgbClr val="000000"/>
                  </a:solidFill>
                  <a:uFillTx/>
                </a:defRPr>
              </a:pPr>
              <a:r>
                <a:rPr lang="en-US" sz="2200" b="0" i="0" u="none" strike="noStrike" kern="1200" cap="none" spc="0" baseline="0">
                  <a:solidFill>
                    <a:srgbClr val="FFFFFF"/>
                  </a:solidFill>
                  <a:uFillTx/>
                  <a:latin typeface="Avenir Next LT Pro"/>
                </a:rPr>
                <a:t>ElasticSearch is built on top of Apache lucene</a:t>
              </a:r>
            </a:p>
          </p:txBody>
        </p:sp>
        <p:sp>
          <p:nvSpPr>
            <p:cNvPr id="8" name="Freeform: Shape 7">
              <a:extLst>
                <a:ext uri="{FF2B5EF4-FFF2-40B4-BE49-F238E27FC236}">
                  <a16:creationId xmlns:a16="http://schemas.microsoft.com/office/drawing/2014/main" id="{0938AB1A-08CD-D427-4645-481EAADE19F2}"/>
                </a:ext>
              </a:extLst>
            </p:cNvPr>
            <p:cNvSpPr/>
            <p:nvPr/>
          </p:nvSpPr>
          <p:spPr>
            <a:xfrm>
              <a:off x="5232397" y="2056778"/>
              <a:ext cx="6408736" cy="1211506"/>
            </a:xfrm>
            <a:custGeom>
              <a:avLst/>
              <a:gdLst>
                <a:gd name="f0" fmla="val 10800000"/>
                <a:gd name="f1" fmla="val 5400000"/>
                <a:gd name="f2" fmla="val 16200000"/>
                <a:gd name="f3" fmla="val w"/>
                <a:gd name="f4" fmla="val h"/>
                <a:gd name="f5" fmla="val ss"/>
                <a:gd name="f6" fmla="val 0"/>
                <a:gd name="f7" fmla="*/ 5419351 1 1725033"/>
                <a:gd name="f8" fmla="val 45"/>
                <a:gd name="f9" fmla="val 216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0000"/>
            </a:solidFill>
            <a:ln cap="flat">
              <a:noFill/>
              <a:prstDash val="solid"/>
            </a:ln>
          </p:spPr>
          <p:txBody>
            <a:bodyPr vert="horz" wrap="square" lIns="0" tIns="0" rIns="0" bIns="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FFFFFF"/>
                </a:solidFill>
                <a:uFillTx/>
                <a:latin typeface="Trebuchet MS"/>
              </a:endParaRPr>
            </a:p>
          </p:txBody>
        </p:sp>
        <p:sp>
          <p:nvSpPr>
            <p:cNvPr id="9" name="Rectangle 8" descr="Magnifying glass">
              <a:extLst>
                <a:ext uri="{FF2B5EF4-FFF2-40B4-BE49-F238E27FC236}">
                  <a16:creationId xmlns:a16="http://schemas.microsoft.com/office/drawing/2014/main" id="{DFD27777-A873-9AA3-6563-6F91A481F27E}"/>
                </a:ext>
              </a:extLst>
            </p:cNvPr>
            <p:cNvSpPr/>
            <p:nvPr/>
          </p:nvSpPr>
          <p:spPr>
            <a:xfrm>
              <a:off x="5598880" y="2329369"/>
              <a:ext cx="666332" cy="666332"/>
            </a:xfrm>
            <a:prstGeom prst="rect">
              <a:avLst/>
            </a:prstGeom>
            <a:blipFill>
              <a:blip r:embed="rId4">
                <a:alphaModFix/>
                <a:extLst>
                  <a:ext uri="{96DAC541-7B7A-43D3-8B79-37D633B846F1}">
                    <asvg:svgBlip xmlns:asvg="http://schemas.microsoft.com/office/drawing/2016/SVG/main" r:embed="rId5"/>
                  </a:ext>
                </a:extLst>
              </a:blip>
              <a:stretch>
                <a:fillRect/>
              </a:stretch>
            </a:blipFill>
            <a:ln cap="flat">
              <a:noFill/>
              <a:prstDash val="solid"/>
            </a:ln>
          </p:spPr>
          <p:txBody>
            <a:bodyPr vert="horz" wrap="square" lIns="0" tIns="0" rIns="0" bIns="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FFFFFF"/>
                </a:solidFill>
                <a:uFillTx/>
                <a:latin typeface="Trebuchet MS"/>
              </a:endParaRPr>
            </a:p>
          </p:txBody>
        </p:sp>
        <p:sp>
          <p:nvSpPr>
            <p:cNvPr id="10" name="Freeform: Shape 9">
              <a:extLst>
                <a:ext uri="{FF2B5EF4-FFF2-40B4-BE49-F238E27FC236}">
                  <a16:creationId xmlns:a16="http://schemas.microsoft.com/office/drawing/2014/main" id="{60E67C1B-911C-2066-E078-5B5C61FAF7D3}"/>
                </a:ext>
              </a:extLst>
            </p:cNvPr>
            <p:cNvSpPr/>
            <p:nvPr/>
          </p:nvSpPr>
          <p:spPr>
            <a:xfrm>
              <a:off x="6631695" y="2056778"/>
              <a:ext cx="5009439" cy="1211506"/>
            </a:xfrm>
            <a:custGeom>
              <a:avLst/>
              <a:gdLst>
                <a:gd name="f0" fmla="val 10800000"/>
                <a:gd name="f1" fmla="val 5400000"/>
                <a:gd name="f2" fmla="val 180"/>
                <a:gd name="f3" fmla="val w"/>
                <a:gd name="f4" fmla="val h"/>
                <a:gd name="f5" fmla="val 0"/>
                <a:gd name="f6" fmla="val 5009444"/>
                <a:gd name="f7" fmla="val 1211509"/>
                <a:gd name="f8" fmla="+- 0 0 -90"/>
                <a:gd name="f9" fmla="*/ f3 1 5009444"/>
                <a:gd name="f10" fmla="*/ f4 1 1211509"/>
                <a:gd name="f11" fmla="+- f7 0 f5"/>
                <a:gd name="f12" fmla="+- f6 0 f5"/>
                <a:gd name="f13" fmla="*/ f8 f0 1"/>
                <a:gd name="f14" fmla="*/ f12 1 5009444"/>
                <a:gd name="f15" fmla="*/ f11 1 1211509"/>
                <a:gd name="f16" fmla="*/ 0 f12 1"/>
                <a:gd name="f17" fmla="*/ 0 f11 1"/>
                <a:gd name="f18" fmla="*/ 5009444 f12 1"/>
                <a:gd name="f19" fmla="*/ 1211509 f11 1"/>
                <a:gd name="f20" fmla="*/ f13 1 f2"/>
                <a:gd name="f21" fmla="*/ f16 1 5009444"/>
                <a:gd name="f22" fmla="*/ f17 1 1211509"/>
                <a:gd name="f23" fmla="*/ f18 1 5009444"/>
                <a:gd name="f24" fmla="*/ f19 1 1211509"/>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5009444" h="1211509">
                  <a:moveTo>
                    <a:pt x="f5" y="f5"/>
                  </a:moveTo>
                  <a:lnTo>
                    <a:pt x="f6" y="f5"/>
                  </a:lnTo>
                  <a:lnTo>
                    <a:pt x="f6" y="f7"/>
                  </a:lnTo>
                  <a:lnTo>
                    <a:pt x="f5" y="f7"/>
                  </a:lnTo>
                  <a:lnTo>
                    <a:pt x="f5" y="f5"/>
                  </a:lnTo>
                  <a:close/>
                </a:path>
              </a:pathLst>
            </a:custGeom>
            <a:noFill/>
            <a:ln cap="flat">
              <a:noFill/>
              <a:prstDash val="solid"/>
            </a:ln>
          </p:spPr>
          <p:txBody>
            <a:bodyPr vert="horz" wrap="square" lIns="128217" tIns="128217" rIns="128217" bIns="128217" anchor="ctr" anchorCtr="0" compatLnSpc="1">
              <a:noAutofit/>
            </a:bodyPr>
            <a:lstStyle/>
            <a:p>
              <a:pPr marL="0" marR="0" lvl="0" indent="0" algn="l" defTabSz="977895" rtl="0" fontAlgn="auto" hangingPunct="1">
                <a:lnSpc>
                  <a:spcPct val="90000"/>
                </a:lnSpc>
                <a:spcBef>
                  <a:spcPts val="0"/>
                </a:spcBef>
                <a:spcAft>
                  <a:spcPts val="900"/>
                </a:spcAft>
                <a:buNone/>
                <a:tabLst/>
                <a:defRPr sz="1800" b="0" i="0" u="none" strike="noStrike" kern="0" cap="none" spc="0" baseline="0">
                  <a:solidFill>
                    <a:srgbClr val="000000"/>
                  </a:solidFill>
                  <a:uFillTx/>
                </a:defRPr>
              </a:pPr>
              <a:r>
                <a:rPr lang="en-US" sz="2200" b="0" i="0" u="none" strike="noStrike" kern="1200" cap="none" spc="0" baseline="0">
                  <a:solidFill>
                    <a:srgbClr val="FFFFFF"/>
                  </a:solidFill>
                  <a:uFillTx/>
                  <a:latin typeface="Avenir Next LT Pro"/>
                </a:rPr>
                <a:t>ElasticSearch is an open source analytics and full text search engine </a:t>
              </a:r>
            </a:p>
          </p:txBody>
        </p:sp>
        <p:sp>
          <p:nvSpPr>
            <p:cNvPr id="11" name="Freeform: Shape 10">
              <a:extLst>
                <a:ext uri="{FF2B5EF4-FFF2-40B4-BE49-F238E27FC236}">
                  <a16:creationId xmlns:a16="http://schemas.microsoft.com/office/drawing/2014/main" id="{F0F81B4A-DF41-8A20-AC7F-E4694208F234}"/>
                </a:ext>
              </a:extLst>
            </p:cNvPr>
            <p:cNvSpPr/>
            <p:nvPr/>
          </p:nvSpPr>
          <p:spPr>
            <a:xfrm>
              <a:off x="5232397" y="3571161"/>
              <a:ext cx="6408736" cy="1211506"/>
            </a:xfrm>
            <a:custGeom>
              <a:avLst/>
              <a:gdLst>
                <a:gd name="f0" fmla="val 10800000"/>
                <a:gd name="f1" fmla="val 5400000"/>
                <a:gd name="f2" fmla="val 16200000"/>
                <a:gd name="f3" fmla="val w"/>
                <a:gd name="f4" fmla="val h"/>
                <a:gd name="f5" fmla="val ss"/>
                <a:gd name="f6" fmla="val 0"/>
                <a:gd name="f7" fmla="*/ 5419351 1 1725033"/>
                <a:gd name="f8" fmla="val 45"/>
                <a:gd name="f9" fmla="val 216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0000"/>
            </a:solidFill>
            <a:ln cap="flat">
              <a:noFill/>
              <a:prstDash val="solid"/>
            </a:ln>
          </p:spPr>
          <p:txBody>
            <a:bodyPr vert="horz" wrap="square" lIns="0" tIns="0" rIns="0" bIns="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FFFFFF"/>
                </a:solidFill>
                <a:uFillTx/>
                <a:latin typeface="Trebuchet MS"/>
              </a:endParaRPr>
            </a:p>
          </p:txBody>
        </p:sp>
        <p:sp>
          <p:nvSpPr>
            <p:cNvPr id="12" name="Rectangle 11" descr="Server">
              <a:extLst>
                <a:ext uri="{FF2B5EF4-FFF2-40B4-BE49-F238E27FC236}">
                  <a16:creationId xmlns:a16="http://schemas.microsoft.com/office/drawing/2014/main" id="{CD9F7D31-1C60-AF7B-C231-9CC9886B0A3F}"/>
                </a:ext>
              </a:extLst>
            </p:cNvPr>
            <p:cNvSpPr/>
            <p:nvPr/>
          </p:nvSpPr>
          <p:spPr>
            <a:xfrm>
              <a:off x="5598880" y="3843753"/>
              <a:ext cx="666332" cy="666332"/>
            </a:xfrm>
            <a:prstGeom prst="rect">
              <a:avLst/>
            </a:prstGeom>
            <a:blipFill>
              <a:blip r:embed="rId6">
                <a:alphaModFix/>
                <a:extLst>
                  <a:ext uri="{96DAC541-7B7A-43D3-8B79-37D633B846F1}">
                    <asvg:svgBlip xmlns:asvg="http://schemas.microsoft.com/office/drawing/2016/SVG/main" r:embed="rId7"/>
                  </a:ext>
                </a:extLst>
              </a:blip>
              <a:stretch>
                <a:fillRect/>
              </a:stretch>
            </a:blipFill>
            <a:ln cap="flat">
              <a:noFill/>
              <a:prstDash val="solid"/>
            </a:ln>
          </p:spPr>
          <p:txBody>
            <a:bodyPr vert="horz" wrap="square" lIns="0" tIns="0" rIns="0" bIns="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FFFFFF"/>
                </a:solidFill>
                <a:uFillTx/>
                <a:latin typeface="Trebuchet MS"/>
              </a:endParaRPr>
            </a:p>
          </p:txBody>
        </p:sp>
        <p:sp>
          <p:nvSpPr>
            <p:cNvPr id="13" name="Freeform: Shape 12">
              <a:extLst>
                <a:ext uri="{FF2B5EF4-FFF2-40B4-BE49-F238E27FC236}">
                  <a16:creationId xmlns:a16="http://schemas.microsoft.com/office/drawing/2014/main" id="{3DE4F902-407B-D083-9694-FDAB277553E3}"/>
                </a:ext>
              </a:extLst>
            </p:cNvPr>
            <p:cNvSpPr/>
            <p:nvPr/>
          </p:nvSpPr>
          <p:spPr>
            <a:xfrm>
              <a:off x="6631695" y="3571161"/>
              <a:ext cx="5009439" cy="1211506"/>
            </a:xfrm>
            <a:custGeom>
              <a:avLst/>
              <a:gdLst>
                <a:gd name="f0" fmla="val 10800000"/>
                <a:gd name="f1" fmla="val 5400000"/>
                <a:gd name="f2" fmla="val 180"/>
                <a:gd name="f3" fmla="val w"/>
                <a:gd name="f4" fmla="val h"/>
                <a:gd name="f5" fmla="val 0"/>
                <a:gd name="f6" fmla="val 5009444"/>
                <a:gd name="f7" fmla="val 1211509"/>
                <a:gd name="f8" fmla="+- 0 0 -90"/>
                <a:gd name="f9" fmla="*/ f3 1 5009444"/>
                <a:gd name="f10" fmla="*/ f4 1 1211509"/>
                <a:gd name="f11" fmla="+- f7 0 f5"/>
                <a:gd name="f12" fmla="+- f6 0 f5"/>
                <a:gd name="f13" fmla="*/ f8 f0 1"/>
                <a:gd name="f14" fmla="*/ f12 1 5009444"/>
                <a:gd name="f15" fmla="*/ f11 1 1211509"/>
                <a:gd name="f16" fmla="*/ 0 f12 1"/>
                <a:gd name="f17" fmla="*/ 0 f11 1"/>
                <a:gd name="f18" fmla="*/ 5009444 f12 1"/>
                <a:gd name="f19" fmla="*/ 1211509 f11 1"/>
                <a:gd name="f20" fmla="*/ f13 1 f2"/>
                <a:gd name="f21" fmla="*/ f16 1 5009444"/>
                <a:gd name="f22" fmla="*/ f17 1 1211509"/>
                <a:gd name="f23" fmla="*/ f18 1 5009444"/>
                <a:gd name="f24" fmla="*/ f19 1 1211509"/>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5009444" h="1211509">
                  <a:moveTo>
                    <a:pt x="f5" y="f5"/>
                  </a:moveTo>
                  <a:lnTo>
                    <a:pt x="f6" y="f5"/>
                  </a:lnTo>
                  <a:lnTo>
                    <a:pt x="f6" y="f7"/>
                  </a:lnTo>
                  <a:lnTo>
                    <a:pt x="f5" y="f7"/>
                  </a:lnTo>
                  <a:lnTo>
                    <a:pt x="f5" y="f5"/>
                  </a:lnTo>
                  <a:close/>
                </a:path>
              </a:pathLst>
            </a:custGeom>
            <a:noFill/>
            <a:ln cap="flat">
              <a:noFill/>
              <a:prstDash val="solid"/>
            </a:ln>
          </p:spPr>
          <p:txBody>
            <a:bodyPr vert="horz" wrap="square" lIns="128217" tIns="128217" rIns="128217" bIns="128217" anchor="ctr" anchorCtr="0" compatLnSpc="1">
              <a:noAutofit/>
            </a:bodyPr>
            <a:lstStyle/>
            <a:p>
              <a:pPr marL="0" marR="0" lvl="0" indent="0" algn="l" defTabSz="977895" rtl="0" fontAlgn="auto" hangingPunct="1">
                <a:lnSpc>
                  <a:spcPct val="90000"/>
                </a:lnSpc>
                <a:spcBef>
                  <a:spcPts val="0"/>
                </a:spcBef>
                <a:spcAft>
                  <a:spcPts val="900"/>
                </a:spcAft>
                <a:buNone/>
                <a:tabLst/>
                <a:defRPr sz="1800" b="0" i="0" u="none" strike="noStrike" kern="0" cap="none" spc="0" baseline="0">
                  <a:solidFill>
                    <a:srgbClr val="000000"/>
                  </a:solidFill>
                  <a:uFillTx/>
                </a:defRPr>
              </a:pPr>
              <a:r>
                <a:rPr lang="en-US" sz="2200" b="0" i="0" u="none" strike="noStrike" kern="1200" cap="none" spc="0" baseline="0">
                  <a:solidFill>
                    <a:srgbClr val="FFFFFF"/>
                  </a:solidFill>
                  <a:uFillTx/>
                  <a:latin typeface="Avenir Next LT Pro"/>
                </a:rPr>
                <a:t>ElasticSearch is horizontally scalable, the database can run in multiple servers(nodes)</a:t>
              </a:r>
            </a:p>
          </p:txBody>
        </p:sp>
        <p:sp>
          <p:nvSpPr>
            <p:cNvPr id="14" name="Freeform: Shape 13">
              <a:extLst>
                <a:ext uri="{FF2B5EF4-FFF2-40B4-BE49-F238E27FC236}">
                  <a16:creationId xmlns:a16="http://schemas.microsoft.com/office/drawing/2014/main" id="{F5626769-B172-2021-EE3C-A576DCB74114}"/>
                </a:ext>
              </a:extLst>
            </p:cNvPr>
            <p:cNvSpPr/>
            <p:nvPr/>
          </p:nvSpPr>
          <p:spPr>
            <a:xfrm>
              <a:off x="5232397" y="5085554"/>
              <a:ext cx="6408736" cy="1211506"/>
            </a:xfrm>
            <a:custGeom>
              <a:avLst/>
              <a:gdLst>
                <a:gd name="f0" fmla="val 10800000"/>
                <a:gd name="f1" fmla="val 5400000"/>
                <a:gd name="f2" fmla="val 16200000"/>
                <a:gd name="f3" fmla="val w"/>
                <a:gd name="f4" fmla="val h"/>
                <a:gd name="f5" fmla="val ss"/>
                <a:gd name="f6" fmla="val 0"/>
                <a:gd name="f7" fmla="*/ 5419351 1 1725033"/>
                <a:gd name="f8" fmla="val 45"/>
                <a:gd name="f9" fmla="val 216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0000"/>
            </a:solidFill>
            <a:ln cap="flat">
              <a:noFill/>
              <a:prstDash val="solid"/>
            </a:ln>
          </p:spPr>
          <p:txBody>
            <a:bodyPr vert="horz" wrap="square" lIns="0" tIns="0" rIns="0" bIns="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FFFFFF"/>
                </a:solidFill>
                <a:uFillTx/>
                <a:latin typeface="Trebuchet MS"/>
              </a:endParaRPr>
            </a:p>
          </p:txBody>
        </p:sp>
        <p:sp>
          <p:nvSpPr>
            <p:cNvPr id="15" name="Rectangle 14" descr="Table">
              <a:extLst>
                <a:ext uri="{FF2B5EF4-FFF2-40B4-BE49-F238E27FC236}">
                  <a16:creationId xmlns:a16="http://schemas.microsoft.com/office/drawing/2014/main" id="{D0EFECE4-BC8B-C01E-83D2-D1DDBC6B168D}"/>
                </a:ext>
              </a:extLst>
            </p:cNvPr>
            <p:cNvSpPr/>
            <p:nvPr/>
          </p:nvSpPr>
          <p:spPr>
            <a:xfrm>
              <a:off x="5598880" y="5358137"/>
              <a:ext cx="666332" cy="666332"/>
            </a:xfrm>
            <a:prstGeom prst="rect">
              <a:avLst/>
            </a:prstGeom>
            <a:blipFill>
              <a:blip r:embed="rId8">
                <a:alphaModFix/>
                <a:extLst>
                  <a:ext uri="{96DAC541-7B7A-43D3-8B79-37D633B846F1}">
                    <asvg:svgBlip xmlns:asvg="http://schemas.microsoft.com/office/drawing/2016/SVG/main" r:embed="rId9"/>
                  </a:ext>
                </a:extLst>
              </a:blip>
              <a:stretch>
                <a:fillRect/>
              </a:stretch>
            </a:blipFill>
            <a:ln cap="flat">
              <a:noFill/>
              <a:prstDash val="solid"/>
            </a:ln>
          </p:spPr>
          <p:txBody>
            <a:bodyPr vert="horz" wrap="square" lIns="0" tIns="0" rIns="0" bIns="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FFFFFF"/>
                </a:solidFill>
                <a:uFillTx/>
                <a:latin typeface="Trebuchet MS"/>
              </a:endParaRPr>
            </a:p>
          </p:txBody>
        </p:sp>
        <p:sp>
          <p:nvSpPr>
            <p:cNvPr id="16" name="Freeform: Shape 15">
              <a:extLst>
                <a:ext uri="{FF2B5EF4-FFF2-40B4-BE49-F238E27FC236}">
                  <a16:creationId xmlns:a16="http://schemas.microsoft.com/office/drawing/2014/main" id="{1A4980C2-AA85-B5CD-DE12-1EFD5BDA7546}"/>
                </a:ext>
              </a:extLst>
            </p:cNvPr>
            <p:cNvSpPr/>
            <p:nvPr/>
          </p:nvSpPr>
          <p:spPr>
            <a:xfrm>
              <a:off x="6631695" y="5085554"/>
              <a:ext cx="5009439" cy="1211506"/>
            </a:xfrm>
            <a:custGeom>
              <a:avLst/>
              <a:gdLst>
                <a:gd name="f0" fmla="val 10800000"/>
                <a:gd name="f1" fmla="val 5400000"/>
                <a:gd name="f2" fmla="val 180"/>
                <a:gd name="f3" fmla="val w"/>
                <a:gd name="f4" fmla="val h"/>
                <a:gd name="f5" fmla="val 0"/>
                <a:gd name="f6" fmla="val 5009444"/>
                <a:gd name="f7" fmla="val 1211509"/>
                <a:gd name="f8" fmla="+- 0 0 -90"/>
                <a:gd name="f9" fmla="*/ f3 1 5009444"/>
                <a:gd name="f10" fmla="*/ f4 1 1211509"/>
                <a:gd name="f11" fmla="+- f7 0 f5"/>
                <a:gd name="f12" fmla="+- f6 0 f5"/>
                <a:gd name="f13" fmla="*/ f8 f0 1"/>
                <a:gd name="f14" fmla="*/ f12 1 5009444"/>
                <a:gd name="f15" fmla="*/ f11 1 1211509"/>
                <a:gd name="f16" fmla="*/ 0 f12 1"/>
                <a:gd name="f17" fmla="*/ 0 f11 1"/>
                <a:gd name="f18" fmla="*/ 5009444 f12 1"/>
                <a:gd name="f19" fmla="*/ 1211509 f11 1"/>
                <a:gd name="f20" fmla="*/ f13 1 f2"/>
                <a:gd name="f21" fmla="*/ f16 1 5009444"/>
                <a:gd name="f22" fmla="*/ f17 1 1211509"/>
                <a:gd name="f23" fmla="*/ f18 1 5009444"/>
                <a:gd name="f24" fmla="*/ f19 1 1211509"/>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5009444" h="1211509">
                  <a:moveTo>
                    <a:pt x="f5" y="f5"/>
                  </a:moveTo>
                  <a:lnTo>
                    <a:pt x="f6" y="f5"/>
                  </a:lnTo>
                  <a:lnTo>
                    <a:pt x="f6" y="f7"/>
                  </a:lnTo>
                  <a:lnTo>
                    <a:pt x="f5" y="f7"/>
                  </a:lnTo>
                  <a:lnTo>
                    <a:pt x="f5" y="f5"/>
                  </a:lnTo>
                  <a:close/>
                </a:path>
              </a:pathLst>
            </a:custGeom>
            <a:noFill/>
            <a:ln cap="flat">
              <a:noFill/>
              <a:prstDash val="solid"/>
            </a:ln>
          </p:spPr>
          <p:txBody>
            <a:bodyPr vert="horz" wrap="square" lIns="128217" tIns="128217" rIns="128217" bIns="128217" anchor="ctr" anchorCtr="0" compatLnSpc="1">
              <a:noAutofit/>
            </a:bodyPr>
            <a:lstStyle/>
            <a:p>
              <a:pPr marL="0" marR="0" lvl="0" indent="0" algn="l" defTabSz="977895" rtl="0" fontAlgn="auto" hangingPunct="1">
                <a:lnSpc>
                  <a:spcPct val="90000"/>
                </a:lnSpc>
                <a:spcBef>
                  <a:spcPts val="0"/>
                </a:spcBef>
                <a:spcAft>
                  <a:spcPts val="900"/>
                </a:spcAft>
                <a:buNone/>
                <a:tabLst/>
                <a:defRPr sz="1800" b="0" i="0" u="none" strike="noStrike" kern="0" cap="none" spc="0" baseline="0">
                  <a:solidFill>
                    <a:srgbClr val="000000"/>
                  </a:solidFill>
                  <a:uFillTx/>
                </a:defRPr>
              </a:pPr>
              <a:r>
                <a:rPr lang="en-US" sz="2200" b="0" i="0" u="none" strike="noStrike" kern="1200" cap="none" spc="0" baseline="0">
                  <a:solidFill>
                    <a:srgbClr val="FFFFFF"/>
                  </a:solidFill>
                  <a:uFillTx/>
                  <a:latin typeface="Avenir Next LT Pro"/>
                </a:rPr>
                <a:t>ElasticSearch stores data in a data structure which is called inverted index. </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136">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C98305F3-5D85-845A-8B6E-5E283C3413E4}"/>
              </a:ext>
            </a:extLst>
          </p:cNvPr>
          <p:cNvSpPr txBox="1">
            <a:spLocks noGrp="1"/>
          </p:cNvSpPr>
          <p:nvPr>
            <p:ph idx="1"/>
          </p:nvPr>
        </p:nvSpPr>
        <p:spPr>
          <a:xfrm>
            <a:off x="539998" y="846734"/>
            <a:ext cx="8995885" cy="5461985"/>
          </a:xfrm>
        </p:spPr>
        <p:txBody>
          <a:bodyPr/>
          <a:lstStyle/>
          <a:p>
            <a:pPr marL="269876" lvl="0" indent="-269876" algn="just"/>
            <a:r>
              <a:rPr lang="en-US" dirty="0"/>
              <a:t>Kibana: Dashboard for </a:t>
            </a:r>
            <a:r>
              <a:rPr lang="en-US" dirty="0" err="1"/>
              <a:t>analysing</a:t>
            </a:r>
            <a:r>
              <a:rPr lang="en-US" dirty="0"/>
              <a:t> and visualizing </a:t>
            </a:r>
          </a:p>
          <a:p>
            <a:pPr marL="269876" lvl="0" indent="-269876" algn="just"/>
            <a:endParaRPr lang="en-US" dirty="0"/>
          </a:p>
          <a:p>
            <a:pPr marL="269876" lvl="0" indent="-269876" algn="just"/>
            <a:r>
              <a:rPr lang="en-US" dirty="0"/>
              <a:t>Logstash: Process logs from application and send them to elastic search but it has been evolved now, It is a free and open-server side data processing pipeline that ingests data from a multitude of sources, </a:t>
            </a:r>
            <a:r>
              <a:rPr lang="en-US" dirty="0" err="1"/>
              <a:t>trnasform</a:t>
            </a:r>
            <a:r>
              <a:rPr lang="en-US" dirty="0"/>
              <a:t> it and then sends it to your favorite "stash"(Kafka/</a:t>
            </a:r>
            <a:r>
              <a:rPr lang="en-US" dirty="0" err="1"/>
              <a:t>ElasticSearch</a:t>
            </a:r>
            <a:r>
              <a:rPr lang="en-US" dirty="0"/>
              <a:t>)</a:t>
            </a:r>
          </a:p>
          <a:p>
            <a:pPr marL="269876" lvl="0" indent="-269876" algn="just"/>
            <a:endParaRPr lang="en-US" dirty="0"/>
          </a:p>
          <a:p>
            <a:pPr marL="269876" lvl="0" indent="-269876" algn="just"/>
            <a:r>
              <a:rPr lang="en-US" dirty="0" err="1"/>
              <a:t>ElasticSearch</a:t>
            </a:r>
            <a:r>
              <a:rPr lang="en-US" dirty="0"/>
              <a:t> </a:t>
            </a:r>
            <a:r>
              <a:rPr lang="en-US" dirty="0" err="1"/>
              <a:t>Sql</a:t>
            </a:r>
            <a:r>
              <a:rPr lang="en-US" dirty="0"/>
              <a:t>: </a:t>
            </a:r>
          </a:p>
          <a:p>
            <a:pPr marL="719459" lvl="1" indent="-269876" algn="just">
              <a:buFont typeface="Courier New" pitchFamily="34"/>
              <a:buChar char="o"/>
            </a:pPr>
            <a:r>
              <a:rPr lang="en-US" sz="1800" dirty="0" err="1"/>
              <a:t>Sql</a:t>
            </a:r>
            <a:r>
              <a:rPr lang="en-US" sz="1800" dirty="0"/>
              <a:t> API, </a:t>
            </a:r>
            <a:r>
              <a:rPr lang="en-US" sz="1800" dirty="0" err="1"/>
              <a:t>Sql</a:t>
            </a:r>
            <a:r>
              <a:rPr lang="en-US" sz="1800" dirty="0"/>
              <a:t>-query result </a:t>
            </a:r>
          </a:p>
          <a:p>
            <a:pPr marL="719459" lvl="1" indent="-269876" algn="just">
              <a:buFont typeface="Courier New" pitchFamily="34"/>
              <a:buChar char="o"/>
            </a:pPr>
            <a:r>
              <a:rPr lang="en-US" sz="1800" dirty="0"/>
              <a:t>Translated API:SQL query -&gt;Query DSL(Domain Specific Language)</a:t>
            </a:r>
          </a:p>
          <a:p>
            <a:pPr marL="719459" lvl="1" indent="-269876" algn="just">
              <a:buFont typeface="Courier New" pitchFamily="34"/>
              <a:buChar char="o"/>
            </a:pPr>
            <a:endParaRPr lang="en-US" dirty="0"/>
          </a:p>
          <a:p>
            <a:pPr marL="269876" lvl="0" indent="-269876" algn="just"/>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13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B1FEA-968F-6B82-B5EA-E0C38B69146E}"/>
              </a:ext>
            </a:extLst>
          </p:cNvPr>
          <p:cNvSpPr txBox="1">
            <a:spLocks noGrp="1"/>
          </p:cNvSpPr>
          <p:nvPr>
            <p:ph type="title"/>
          </p:nvPr>
        </p:nvSpPr>
        <p:spPr/>
        <p:txBody>
          <a:bodyPr/>
          <a:lstStyle/>
          <a:p>
            <a:pPr lvl="0"/>
            <a:r>
              <a:rPr lang="en-US" dirty="0"/>
              <a:t>X-PACK</a:t>
            </a:r>
          </a:p>
        </p:txBody>
      </p:sp>
      <p:sp>
        <p:nvSpPr>
          <p:cNvPr id="3" name="Content Placeholder 2">
            <a:extLst>
              <a:ext uri="{FF2B5EF4-FFF2-40B4-BE49-F238E27FC236}">
                <a16:creationId xmlns:a16="http://schemas.microsoft.com/office/drawing/2014/main" id="{708CDFD6-7B5A-5C81-BC11-1020AAF29CD9}"/>
              </a:ext>
            </a:extLst>
          </p:cNvPr>
          <p:cNvSpPr txBox="1">
            <a:spLocks noGrp="1"/>
          </p:cNvSpPr>
          <p:nvPr>
            <p:ph idx="1"/>
          </p:nvPr>
        </p:nvSpPr>
        <p:spPr>
          <a:xfrm>
            <a:off x="677332" y="1709057"/>
            <a:ext cx="8596667" cy="4332301"/>
          </a:xfrm>
        </p:spPr>
        <p:txBody>
          <a:bodyPr/>
          <a:lstStyle/>
          <a:p>
            <a:pPr marL="269876" lvl="0" indent="-269876"/>
            <a:r>
              <a:rPr lang="en-US" sz="2000" dirty="0"/>
              <a:t>X-Pack: Adds additional features to the Elastic Search Kibana </a:t>
            </a:r>
          </a:p>
          <a:p>
            <a:pPr marL="269876" lvl="0" indent="-269876" algn="just"/>
            <a:endParaRPr lang="en-US" dirty="0"/>
          </a:p>
          <a:p>
            <a:pPr marL="719459" lvl="1" indent="-269876">
              <a:buFont typeface="Courier New" pitchFamily="34"/>
              <a:buChar char="o"/>
            </a:pPr>
            <a:r>
              <a:rPr lang="en-US" sz="1800" dirty="0"/>
              <a:t>Security: Adds authentication and authorization </a:t>
            </a:r>
          </a:p>
          <a:p>
            <a:pPr marL="719459" lvl="1" indent="-269876">
              <a:buFont typeface="Courier New" pitchFamily="34"/>
              <a:buChar char="o"/>
            </a:pPr>
            <a:r>
              <a:rPr lang="en-US" sz="1800" dirty="0"/>
              <a:t>Monitor: The performance of Elastic Search and get notified </a:t>
            </a:r>
          </a:p>
          <a:p>
            <a:pPr marL="719459" lvl="1" indent="-269876">
              <a:buFont typeface="Courier New" pitchFamily="34"/>
              <a:buChar char="o"/>
            </a:pPr>
            <a:r>
              <a:rPr lang="en-US" sz="1800" dirty="0"/>
              <a:t>Enables: machine learning on Kibana and Elastic Search </a:t>
            </a:r>
          </a:p>
          <a:p>
            <a:pPr marL="719459" lvl="1" indent="-269876">
              <a:buFont typeface="Courier New" pitchFamily="34"/>
              <a:buChar char="o"/>
            </a:pPr>
            <a:r>
              <a:rPr lang="en-US" sz="1800" dirty="0"/>
              <a:t>Graph: </a:t>
            </a:r>
            <a:r>
              <a:rPr lang="en-US" sz="1800" dirty="0" err="1"/>
              <a:t>Analyse</a:t>
            </a:r>
            <a:r>
              <a:rPr lang="en-US" sz="1800" dirty="0"/>
              <a:t> relationship/relevance in data useful for recommendations. It exposes an API that we can integrate in our applications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138">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EFC2A32D-2B92-26D8-4619-635EDD944F5D}"/>
              </a:ext>
            </a:extLst>
          </p:cNvPr>
          <p:cNvGrpSpPr/>
          <p:nvPr/>
        </p:nvGrpSpPr>
        <p:grpSpPr>
          <a:xfrm>
            <a:off x="9" y="0"/>
            <a:ext cx="12191987" cy="6861602"/>
            <a:chOff x="9" y="0"/>
            <a:chExt cx="12191987" cy="6861602"/>
          </a:xfrm>
        </p:grpSpPr>
        <p:sp>
          <p:nvSpPr>
            <p:cNvPr id="3" name="Rectangle 9">
              <a:extLst>
                <a:ext uri="{FF2B5EF4-FFF2-40B4-BE49-F238E27FC236}">
                  <a16:creationId xmlns:a16="http://schemas.microsoft.com/office/drawing/2014/main" id="{12A7BAA7-6F42-9048-2278-A3CFD9705E2D}"/>
                </a:ext>
              </a:extLst>
            </p:cNvPr>
            <p:cNvSpPr/>
            <p:nvPr/>
          </p:nvSpPr>
          <p:spPr>
            <a:xfrm rot="16200004">
              <a:off x="9" y="1640095"/>
              <a:ext cx="5217886" cy="5217886"/>
            </a:xfrm>
            <a:prstGeom prst="rect">
              <a:avLst/>
            </a:prstGeom>
            <a:gradFill>
              <a:gsLst>
                <a:gs pos="0">
                  <a:srgbClr val="90AC13">
                    <a:alpha val="60000"/>
                  </a:srgbClr>
                </a:gs>
                <a:gs pos="100000">
                  <a:srgbClr val="90AC13">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4" name="Oval 10">
              <a:extLst>
                <a:ext uri="{FF2B5EF4-FFF2-40B4-BE49-F238E27FC236}">
                  <a16:creationId xmlns:a16="http://schemas.microsoft.com/office/drawing/2014/main" id="{28FA3D00-E408-77AC-D719-A9167445A31C}"/>
                </a:ext>
              </a:extLst>
            </p:cNvPr>
            <p:cNvSpPr/>
            <p:nvPr/>
          </p:nvSpPr>
          <p:spPr>
            <a:xfrm>
              <a:off x="6384514" y="0"/>
              <a:ext cx="4320000" cy="4320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C19C22">
                <a:alpha val="96000"/>
              </a:srgbClr>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 name="Oval 11">
              <a:extLst>
                <a:ext uri="{FF2B5EF4-FFF2-40B4-BE49-F238E27FC236}">
                  <a16:creationId xmlns:a16="http://schemas.microsoft.com/office/drawing/2014/main" id="{0D6493FC-7F1A-D5B6-DC3B-A05DAF63ADCA}"/>
                </a:ext>
              </a:extLst>
            </p:cNvPr>
            <p:cNvSpPr/>
            <p:nvPr/>
          </p:nvSpPr>
          <p:spPr>
            <a:xfrm>
              <a:off x="6119055" y="1230050"/>
              <a:ext cx="5506882" cy="550688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90AC13">
                <a:alpha val="60000"/>
              </a:srgbClr>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nvGrpSpPr>
            <p:cNvPr id="6" name="Group 12">
              <a:extLst>
                <a:ext uri="{FF2B5EF4-FFF2-40B4-BE49-F238E27FC236}">
                  <a16:creationId xmlns:a16="http://schemas.microsoft.com/office/drawing/2014/main" id="{2253FF1F-2FD0-FC6E-E4A4-B894F46640FA}"/>
                </a:ext>
              </a:extLst>
            </p:cNvPr>
            <p:cNvGrpSpPr/>
            <p:nvPr/>
          </p:nvGrpSpPr>
          <p:grpSpPr>
            <a:xfrm>
              <a:off x="690088" y="0"/>
              <a:ext cx="10800006" cy="6858000"/>
              <a:chOff x="690088" y="0"/>
              <a:chExt cx="10800006" cy="6858000"/>
            </a:xfrm>
          </p:grpSpPr>
          <p:sp>
            <p:nvSpPr>
              <p:cNvPr id="7" name="Rectangle 17">
                <a:extLst>
                  <a:ext uri="{FF2B5EF4-FFF2-40B4-BE49-F238E27FC236}">
                    <a16:creationId xmlns:a16="http://schemas.microsoft.com/office/drawing/2014/main" id="{050FA51C-A00D-D283-49CE-7DF3FF9EEC99}"/>
                  </a:ext>
                </a:extLst>
              </p:cNvPr>
              <p:cNvSpPr/>
              <p:nvPr/>
            </p:nvSpPr>
            <p:spPr>
              <a:xfrm>
                <a:off x="6090096" y="0"/>
                <a:ext cx="5399998" cy="6858000"/>
              </a:xfrm>
              <a:prstGeom prst="rect">
                <a:avLst/>
              </a:prstGeom>
              <a:gradFill>
                <a:gsLst>
                  <a:gs pos="0">
                    <a:srgbClr val="5BB420"/>
                  </a:gs>
                  <a:gs pos="100000">
                    <a:srgbClr val="5BB420">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8" name="Rectangle 18">
                <a:extLst>
                  <a:ext uri="{FF2B5EF4-FFF2-40B4-BE49-F238E27FC236}">
                    <a16:creationId xmlns:a16="http://schemas.microsoft.com/office/drawing/2014/main" id="{3C0F2499-E03E-E40B-D280-72A03BBD1013}"/>
                  </a:ext>
                </a:extLst>
              </p:cNvPr>
              <p:cNvSpPr/>
              <p:nvPr/>
            </p:nvSpPr>
            <p:spPr>
              <a:xfrm flipH="1">
                <a:off x="690088" y="0"/>
                <a:ext cx="5399998" cy="6858000"/>
              </a:xfrm>
              <a:prstGeom prst="rect">
                <a:avLst/>
              </a:prstGeom>
              <a:gradFill>
                <a:gsLst>
                  <a:gs pos="0">
                    <a:srgbClr val="5BB420"/>
                  </a:gs>
                  <a:gs pos="100000">
                    <a:srgbClr val="5BB420">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grpSp>
          <p:nvGrpSpPr>
            <p:cNvPr id="9" name="Group 13">
              <a:extLst>
                <a:ext uri="{FF2B5EF4-FFF2-40B4-BE49-F238E27FC236}">
                  <a16:creationId xmlns:a16="http://schemas.microsoft.com/office/drawing/2014/main" id="{AD26A764-75F2-614F-3F8D-C08EA7B4B717}"/>
                </a:ext>
              </a:extLst>
            </p:cNvPr>
            <p:cNvGrpSpPr/>
            <p:nvPr/>
          </p:nvGrpSpPr>
          <p:grpSpPr>
            <a:xfrm>
              <a:off x="8762996" y="0"/>
              <a:ext cx="3429000" cy="6857999"/>
              <a:chOff x="8762996" y="0"/>
              <a:chExt cx="3429000" cy="6857999"/>
            </a:xfrm>
          </p:grpSpPr>
          <p:sp>
            <p:nvSpPr>
              <p:cNvPr id="10" name="Rectangle 15">
                <a:extLst>
                  <a:ext uri="{FF2B5EF4-FFF2-40B4-BE49-F238E27FC236}">
                    <a16:creationId xmlns:a16="http://schemas.microsoft.com/office/drawing/2014/main" id="{AA30A7FF-24DF-ED91-8F93-4E404B96FA29}"/>
                  </a:ext>
                </a:extLst>
              </p:cNvPr>
              <p:cNvSpPr/>
              <p:nvPr/>
            </p:nvSpPr>
            <p:spPr>
              <a:xfrm rot="5400013">
                <a:off x="8762996" y="3428999"/>
                <a:ext cx="3429000" cy="3429000"/>
              </a:xfrm>
              <a:prstGeom prst="rect">
                <a:avLst/>
              </a:prstGeom>
              <a:gradFill>
                <a:gsLst>
                  <a:gs pos="0">
                    <a:srgbClr val="90AC13"/>
                  </a:gs>
                  <a:gs pos="100000">
                    <a:srgbClr val="90AC13">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1" name="Rectangle 16">
                <a:extLst>
                  <a:ext uri="{FF2B5EF4-FFF2-40B4-BE49-F238E27FC236}">
                    <a16:creationId xmlns:a16="http://schemas.microsoft.com/office/drawing/2014/main" id="{6EE8D75E-1E60-BCCB-434B-E664CB45BCC8}"/>
                  </a:ext>
                </a:extLst>
              </p:cNvPr>
              <p:cNvSpPr/>
              <p:nvPr/>
            </p:nvSpPr>
            <p:spPr>
              <a:xfrm rot="5399996" flipH="1">
                <a:off x="8762996" y="0"/>
                <a:ext cx="3429000" cy="3429000"/>
              </a:xfrm>
              <a:prstGeom prst="rect">
                <a:avLst/>
              </a:prstGeom>
              <a:gradFill>
                <a:gsLst>
                  <a:gs pos="0">
                    <a:srgbClr val="90AC13"/>
                  </a:gs>
                  <a:gs pos="100000">
                    <a:srgbClr val="90AC13">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12" name="Rectangle 14">
              <a:extLst>
                <a:ext uri="{FF2B5EF4-FFF2-40B4-BE49-F238E27FC236}">
                  <a16:creationId xmlns:a16="http://schemas.microsoft.com/office/drawing/2014/main" id="{EC5F8D37-8B34-3A53-D3F1-F364A07CC161}"/>
                </a:ext>
              </a:extLst>
            </p:cNvPr>
            <p:cNvSpPr/>
            <p:nvPr/>
          </p:nvSpPr>
          <p:spPr>
            <a:xfrm rot="10799991">
              <a:off x="5602281" y="271887"/>
              <a:ext cx="6589715" cy="6589715"/>
            </a:xfrm>
            <a:prstGeom prst="rect">
              <a:avLst/>
            </a:prstGeom>
            <a:gradFill>
              <a:gsLst>
                <a:gs pos="0">
                  <a:srgbClr val="C19C22"/>
                </a:gs>
                <a:gs pos="100000">
                  <a:srgbClr val="C19C22">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13" name="Rectangle 20">
            <a:extLst>
              <a:ext uri="{FF2B5EF4-FFF2-40B4-BE49-F238E27FC236}">
                <a16:creationId xmlns:a16="http://schemas.microsoft.com/office/drawing/2014/main" id="{91264191-0D1B-8E9B-5475-60232CA80752}"/>
              </a:ext>
            </a:extLst>
          </p:cNvPr>
          <p:cNvSpPr>
            <a:spLocks noMove="1" noResize="1"/>
          </p:cNvSpPr>
          <p:nvPr/>
        </p:nvSpPr>
        <p:spPr>
          <a:xfrm flipH="1">
            <a:off x="0" y="0"/>
            <a:ext cx="12191996" cy="6858000"/>
          </a:xfrm>
          <a:prstGeom prst="rect">
            <a:avLst/>
          </a:prstGeom>
          <a:gradFill>
            <a:gsLst>
              <a:gs pos="0">
                <a:srgbClr val="34221E">
                  <a:alpha val="60000"/>
                </a:srgbClr>
              </a:gs>
              <a:gs pos="100000">
                <a:srgbClr val="34221E">
                  <a:alpha val="60000"/>
                </a:srgbClr>
              </a:gs>
            </a:gsLst>
            <a:lin ang="0"/>
          </a:gra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4" name="Title 1">
            <a:extLst>
              <a:ext uri="{FF2B5EF4-FFF2-40B4-BE49-F238E27FC236}">
                <a16:creationId xmlns:a16="http://schemas.microsoft.com/office/drawing/2014/main" id="{5367BB84-594F-684B-3074-1FE602E80119}"/>
              </a:ext>
            </a:extLst>
          </p:cNvPr>
          <p:cNvSpPr txBox="1">
            <a:spLocks noGrp="1"/>
          </p:cNvSpPr>
          <p:nvPr>
            <p:ph type="title"/>
          </p:nvPr>
        </p:nvSpPr>
        <p:spPr>
          <a:xfrm>
            <a:off x="7086316" y="539998"/>
            <a:ext cx="4554818" cy="900272"/>
          </a:xfrm>
        </p:spPr>
        <p:txBody>
          <a:bodyPr anchor="b"/>
          <a:lstStyle/>
          <a:p>
            <a:pPr lvl="0"/>
            <a:r>
              <a:rPr lang="en-US"/>
              <a:t>BEATS</a:t>
            </a:r>
          </a:p>
        </p:txBody>
      </p:sp>
      <p:sp>
        <p:nvSpPr>
          <p:cNvPr id="15" name="Content Placeholder 2">
            <a:extLst>
              <a:ext uri="{FF2B5EF4-FFF2-40B4-BE49-F238E27FC236}">
                <a16:creationId xmlns:a16="http://schemas.microsoft.com/office/drawing/2014/main" id="{7EE8B844-C527-CE01-0B85-99B3DC905D06}"/>
              </a:ext>
            </a:extLst>
          </p:cNvPr>
          <p:cNvSpPr txBox="1">
            <a:spLocks noGrp="1"/>
          </p:cNvSpPr>
          <p:nvPr>
            <p:ph idx="1"/>
          </p:nvPr>
        </p:nvSpPr>
        <p:spPr>
          <a:xfrm>
            <a:off x="7104065" y="1708391"/>
            <a:ext cx="4537069" cy="4600328"/>
          </a:xfrm>
        </p:spPr>
        <p:txBody>
          <a:bodyPr/>
          <a:lstStyle/>
          <a:p>
            <a:pPr marL="269876" lvl="0" indent="-269876" algn="just"/>
            <a:r>
              <a:rPr lang="en-US"/>
              <a:t>A collection of data shippers. They are light weight agents which sends data from hundereds or thousands of machines and systems to Logstash or ElasticSearch </a:t>
            </a:r>
          </a:p>
          <a:p>
            <a:pPr marL="269876" lvl="0" indent="-269876" algn="just"/>
            <a:r>
              <a:rPr lang="en-US"/>
              <a:t>Different kinds of beats do different tasks</a:t>
            </a:r>
          </a:p>
          <a:p>
            <a:pPr marL="269876" lvl="0" indent="-269876" algn="just"/>
            <a:endParaRPr lang="en-US"/>
          </a:p>
          <a:p>
            <a:pPr marL="0" lvl="0" indent="0" algn="just">
              <a:buNone/>
            </a:pPr>
            <a:r>
              <a:rPr lang="en-US" b="1">
                <a:solidFill>
                  <a:srgbClr val="FFFF00"/>
                </a:solidFill>
              </a:rPr>
              <a:t>NOTE: This is written in java </a:t>
            </a:r>
          </a:p>
        </p:txBody>
      </p:sp>
      <p:pic>
        <p:nvPicPr>
          <p:cNvPr id="16" name="Picture 4" descr="Illuminated server room panel">
            <a:extLst>
              <a:ext uri="{FF2B5EF4-FFF2-40B4-BE49-F238E27FC236}">
                <a16:creationId xmlns:a16="http://schemas.microsoft.com/office/drawing/2014/main" id="{EAE458CC-6C3A-1B6B-6ACB-5134320204A4}"/>
              </a:ext>
            </a:extLst>
          </p:cNvPr>
          <p:cNvPicPr>
            <a:picLocks noChangeAspect="1"/>
          </p:cNvPicPr>
          <p:nvPr/>
        </p:nvPicPr>
        <p:blipFill>
          <a:blip r:embed="rId2"/>
          <a:srcRect l="11831" r="25535" b="-3"/>
          <a:stretch>
            <a:fillRect/>
          </a:stretch>
        </p:blipFill>
        <p:spPr>
          <a:xfrm>
            <a:off x="18" y="9"/>
            <a:ext cx="6444554" cy="6857990"/>
          </a:xfrm>
          <a:prstGeom prst="rect">
            <a:avLst/>
          </a:prstGeom>
          <a:noFill/>
          <a:ln cap="flat">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139">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2807239A-4137-870B-DD42-05BC2861416D}"/>
              </a:ext>
            </a:extLst>
          </p:cNvPr>
          <p:cNvSpPr>
            <a:spLocks noMove="1" noResize="1"/>
          </p:cNvSpPr>
          <p:nvPr/>
        </p:nvSpPr>
        <p:spPr>
          <a:xfrm>
            <a:off x="0" y="0"/>
            <a:ext cx="12191996" cy="6858000"/>
          </a:xfrm>
          <a:prstGeom prst="rect">
            <a:avLst/>
          </a:prstGeom>
          <a:solidFill>
            <a:srgbClr val="5BB420"/>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 name="Title 1">
            <a:extLst>
              <a:ext uri="{FF2B5EF4-FFF2-40B4-BE49-F238E27FC236}">
                <a16:creationId xmlns:a16="http://schemas.microsoft.com/office/drawing/2014/main" id="{27D8DE86-A673-7559-3284-A4005F4B41BB}"/>
              </a:ext>
            </a:extLst>
          </p:cNvPr>
          <p:cNvSpPr txBox="1">
            <a:spLocks noGrp="1"/>
          </p:cNvSpPr>
          <p:nvPr>
            <p:ph type="title"/>
          </p:nvPr>
        </p:nvSpPr>
        <p:spPr/>
        <p:txBody>
          <a:bodyPr/>
          <a:lstStyle/>
          <a:p>
            <a:pPr lvl="0"/>
            <a:r>
              <a:rPr lang="en-US">
                <a:solidFill>
                  <a:srgbClr val="FFFFFF"/>
                </a:solidFill>
              </a:rPr>
              <a:t>Goals of ElasticSearch</a:t>
            </a:r>
          </a:p>
        </p:txBody>
      </p:sp>
      <p:grpSp>
        <p:nvGrpSpPr>
          <p:cNvPr id="4" name="Content Placeholder 2">
            <a:extLst>
              <a:ext uri="{FF2B5EF4-FFF2-40B4-BE49-F238E27FC236}">
                <a16:creationId xmlns:a16="http://schemas.microsoft.com/office/drawing/2014/main" id="{EE26C470-7FD5-22F3-F156-23B1732DD2D1}"/>
              </a:ext>
            </a:extLst>
          </p:cNvPr>
          <p:cNvGrpSpPr/>
          <p:nvPr/>
        </p:nvGrpSpPr>
        <p:grpSpPr>
          <a:xfrm>
            <a:off x="275572" y="1724558"/>
            <a:ext cx="11715996" cy="4842158"/>
            <a:chOff x="275572" y="1724558"/>
            <a:chExt cx="11715996" cy="4842158"/>
          </a:xfrm>
        </p:grpSpPr>
        <p:sp>
          <p:nvSpPr>
            <p:cNvPr id="5" name="Freeform: Shape 4">
              <a:extLst>
                <a:ext uri="{FF2B5EF4-FFF2-40B4-BE49-F238E27FC236}">
                  <a16:creationId xmlns:a16="http://schemas.microsoft.com/office/drawing/2014/main" id="{B864D057-56D9-73C3-2BAD-B025D22EEFFF}"/>
                </a:ext>
              </a:extLst>
            </p:cNvPr>
            <p:cNvSpPr/>
            <p:nvPr/>
          </p:nvSpPr>
          <p:spPr>
            <a:xfrm>
              <a:off x="3659904" y="2694672"/>
              <a:ext cx="748207" cy="91440"/>
            </a:xfrm>
            <a:custGeom>
              <a:avLst/>
              <a:gdLst>
                <a:gd name="f0" fmla="val 10800000"/>
                <a:gd name="f1" fmla="val 5400000"/>
                <a:gd name="f2" fmla="val 180"/>
                <a:gd name="f3" fmla="val w"/>
                <a:gd name="f4" fmla="val h"/>
                <a:gd name="f5" fmla="val 0"/>
                <a:gd name="f6" fmla="val 748209"/>
                <a:gd name="f7" fmla="val 91440"/>
                <a:gd name="f8" fmla="val 45720"/>
                <a:gd name="f9" fmla="+- 0 0 -90"/>
                <a:gd name="f10" fmla="*/ f3 1 748209"/>
                <a:gd name="f11" fmla="*/ f4 1 91440"/>
                <a:gd name="f12" fmla="+- f7 0 f5"/>
                <a:gd name="f13" fmla="+- f6 0 f5"/>
                <a:gd name="f14" fmla="*/ f9 f0 1"/>
                <a:gd name="f15" fmla="*/ f13 1 748209"/>
                <a:gd name="f16" fmla="*/ f12 1 91440"/>
                <a:gd name="f17" fmla="*/ 0 f13 1"/>
                <a:gd name="f18" fmla="*/ 45720 f12 1"/>
                <a:gd name="f19" fmla="*/ 748209 f13 1"/>
                <a:gd name="f20" fmla="*/ f14 1 f2"/>
                <a:gd name="f21" fmla="*/ f17 1 748209"/>
                <a:gd name="f22" fmla="*/ f18 1 91440"/>
                <a:gd name="f23" fmla="*/ f19 1 748209"/>
                <a:gd name="f24" fmla="*/ f5 1 f15"/>
                <a:gd name="f25" fmla="*/ f6 1 f15"/>
                <a:gd name="f26" fmla="*/ f5 1 f16"/>
                <a:gd name="f27" fmla="*/ f7 1 f16"/>
                <a:gd name="f28" fmla="+- f20 0 f1"/>
                <a:gd name="f29" fmla="*/ f21 1 f15"/>
                <a:gd name="f30" fmla="*/ f22 1 f16"/>
                <a:gd name="f31" fmla="*/ f23 1 f15"/>
                <a:gd name="f32" fmla="*/ f24 f10 1"/>
                <a:gd name="f33" fmla="*/ f25 f10 1"/>
                <a:gd name="f34" fmla="*/ f27 f11 1"/>
                <a:gd name="f35" fmla="*/ f26 f11 1"/>
                <a:gd name="f36" fmla="*/ f29 f10 1"/>
                <a:gd name="f37" fmla="*/ f30 f11 1"/>
                <a:gd name="f38" fmla="*/ f31 f10 1"/>
              </a:gdLst>
              <a:ahLst/>
              <a:cxnLst>
                <a:cxn ang="3cd4">
                  <a:pos x="hc" y="t"/>
                </a:cxn>
                <a:cxn ang="0">
                  <a:pos x="r" y="vc"/>
                </a:cxn>
                <a:cxn ang="cd4">
                  <a:pos x="hc" y="b"/>
                </a:cxn>
                <a:cxn ang="cd2">
                  <a:pos x="l" y="vc"/>
                </a:cxn>
                <a:cxn ang="f28">
                  <a:pos x="f36" y="f37"/>
                </a:cxn>
                <a:cxn ang="f28">
                  <a:pos x="f38" y="f37"/>
                </a:cxn>
              </a:cxnLst>
              <a:rect l="f32" t="f35" r="f33" b="f34"/>
              <a:pathLst>
                <a:path w="748209" h="91440">
                  <a:moveTo>
                    <a:pt x="f5" y="f8"/>
                  </a:moveTo>
                  <a:lnTo>
                    <a:pt x="f6" y="f8"/>
                  </a:lnTo>
                </a:path>
              </a:pathLst>
            </a:custGeom>
            <a:noFill/>
            <a:ln w="6345" cap="flat">
              <a:solidFill>
                <a:srgbClr val="90AC13"/>
              </a:solidFill>
              <a:prstDash val="solid"/>
              <a:miter/>
              <a:tailEnd type="arrow"/>
            </a:ln>
          </p:spPr>
          <p:txBody>
            <a:bodyPr vert="horz" wrap="square" lIns="367332" tIns="41824" rIns="367332" bIns="41824" anchor="ctr" anchorCtr="1" compatLnSpc="1">
              <a:noAutofit/>
            </a:bodyPr>
            <a:lstStyle/>
            <a:p>
              <a:pPr marL="0" marR="0" lvl="0" indent="0" algn="ctr" defTabSz="222254" rtl="0" fontAlgn="auto" hangingPunct="1">
                <a:lnSpc>
                  <a:spcPct val="90000"/>
                </a:lnSpc>
                <a:spcBef>
                  <a:spcPts val="0"/>
                </a:spcBef>
                <a:spcAft>
                  <a:spcPts val="200"/>
                </a:spcAft>
                <a:buNone/>
                <a:tabLst/>
                <a:defRPr sz="1800" b="0" i="0" u="none" strike="noStrike" kern="0" cap="none" spc="0" baseline="0">
                  <a:solidFill>
                    <a:srgbClr val="000000"/>
                  </a:solidFill>
                  <a:uFillTx/>
                </a:defRPr>
              </a:pPr>
              <a:endParaRPr lang="en-US" sz="500" b="0" i="0" u="none" strike="noStrike" kern="1200" cap="none" spc="0" baseline="0">
                <a:solidFill>
                  <a:srgbClr val="FFFFFF"/>
                </a:solidFill>
                <a:uFillTx/>
                <a:latin typeface="Avenir Next LT Pro"/>
              </a:endParaRPr>
            </a:p>
          </p:txBody>
        </p:sp>
        <p:sp>
          <p:nvSpPr>
            <p:cNvPr id="6" name="Freeform: Shape 5">
              <a:extLst>
                <a:ext uri="{FF2B5EF4-FFF2-40B4-BE49-F238E27FC236}">
                  <a16:creationId xmlns:a16="http://schemas.microsoft.com/office/drawing/2014/main" id="{93B0A1D5-2EE8-9433-B2D5-BEDC672A93EE}"/>
                </a:ext>
              </a:extLst>
            </p:cNvPr>
            <p:cNvSpPr/>
            <p:nvPr/>
          </p:nvSpPr>
          <p:spPr>
            <a:xfrm>
              <a:off x="275572" y="1724558"/>
              <a:ext cx="3386123" cy="2031677"/>
            </a:xfrm>
            <a:custGeom>
              <a:avLst/>
              <a:gdLst>
                <a:gd name="f0" fmla="val 10800000"/>
                <a:gd name="f1" fmla="val 5400000"/>
                <a:gd name="f2" fmla="val 180"/>
                <a:gd name="f3" fmla="val w"/>
                <a:gd name="f4" fmla="val h"/>
                <a:gd name="f5" fmla="val 0"/>
                <a:gd name="f6" fmla="val 3386126"/>
                <a:gd name="f7" fmla="val 2031676"/>
                <a:gd name="f8" fmla="+- 0 0 -90"/>
                <a:gd name="f9" fmla="*/ f3 1 3386126"/>
                <a:gd name="f10" fmla="*/ f4 1 2031676"/>
                <a:gd name="f11" fmla="+- f7 0 f5"/>
                <a:gd name="f12" fmla="+- f6 0 f5"/>
                <a:gd name="f13" fmla="*/ f8 f0 1"/>
                <a:gd name="f14" fmla="*/ f12 1 3386126"/>
                <a:gd name="f15" fmla="*/ f11 1 2031676"/>
                <a:gd name="f16" fmla="*/ 0 f12 1"/>
                <a:gd name="f17" fmla="*/ 0 f11 1"/>
                <a:gd name="f18" fmla="*/ 3386126 f12 1"/>
                <a:gd name="f19" fmla="*/ 2031676 f11 1"/>
                <a:gd name="f20" fmla="*/ f13 1 f2"/>
                <a:gd name="f21" fmla="*/ f16 1 3386126"/>
                <a:gd name="f22" fmla="*/ f17 1 2031676"/>
                <a:gd name="f23" fmla="*/ f18 1 3386126"/>
                <a:gd name="f24" fmla="*/ f19 1 2031676"/>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3386126" h="2031676">
                  <a:moveTo>
                    <a:pt x="f5" y="f5"/>
                  </a:moveTo>
                  <a:lnTo>
                    <a:pt x="f6" y="f5"/>
                  </a:lnTo>
                  <a:lnTo>
                    <a:pt x="f6" y="f7"/>
                  </a:lnTo>
                  <a:lnTo>
                    <a:pt x="f5" y="f7"/>
                  </a:lnTo>
                  <a:lnTo>
                    <a:pt x="f5" y="f5"/>
                  </a:lnTo>
                  <a:close/>
                </a:path>
              </a:pathLst>
            </a:custGeom>
            <a:solidFill>
              <a:srgbClr val="90AC13"/>
            </a:solidFill>
            <a:ln w="12701" cap="flat">
              <a:solidFill>
                <a:srgbClr val="FFFFFF"/>
              </a:solidFill>
              <a:prstDash val="solid"/>
              <a:miter/>
            </a:ln>
          </p:spPr>
          <p:txBody>
            <a:bodyPr vert="horz" wrap="square" lIns="165927" tIns="174165" rIns="165927" bIns="174165" anchor="ctr" anchorCtr="1" compatLnSpc="1">
              <a:noAutofit/>
            </a:bodyPr>
            <a:lstStyle/>
            <a:p>
              <a:pPr marL="0" marR="0" lvl="0" indent="0" algn="ctr" defTabSz="800100"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1800" b="1" i="0" u="none" strike="noStrike" kern="1200" cap="none" spc="0" baseline="0">
                  <a:solidFill>
                    <a:srgbClr val="FFFFFF"/>
                  </a:solidFill>
                  <a:uFillTx/>
                  <a:latin typeface="Avenir Next LT Pro"/>
                </a:rPr>
                <a:t>Real-Time Search and Analytics</a:t>
              </a:r>
              <a:r>
                <a:rPr lang="en-US" sz="1800" b="0" i="0" u="none" strike="noStrike" kern="1200" cap="none" spc="0" baseline="0">
                  <a:solidFill>
                    <a:srgbClr val="FFFFFF"/>
                  </a:solidFill>
                  <a:uFillTx/>
                  <a:latin typeface="Avenir Next LT Pro"/>
                </a:rPr>
                <a:t>: Elasticsearch is designed to provide fast and scalable search and analytics capabilities, enabling real-time insights into data.</a:t>
              </a:r>
            </a:p>
          </p:txBody>
        </p:sp>
        <p:sp>
          <p:nvSpPr>
            <p:cNvPr id="7" name="Freeform: Shape 6">
              <a:extLst>
                <a:ext uri="{FF2B5EF4-FFF2-40B4-BE49-F238E27FC236}">
                  <a16:creationId xmlns:a16="http://schemas.microsoft.com/office/drawing/2014/main" id="{F377F170-946A-94DE-D61E-405EC4977296}"/>
                </a:ext>
              </a:extLst>
            </p:cNvPr>
            <p:cNvSpPr/>
            <p:nvPr/>
          </p:nvSpPr>
          <p:spPr>
            <a:xfrm>
              <a:off x="7824840" y="2694672"/>
              <a:ext cx="748207" cy="91440"/>
            </a:xfrm>
            <a:custGeom>
              <a:avLst/>
              <a:gdLst>
                <a:gd name="f0" fmla="val 10800000"/>
                <a:gd name="f1" fmla="val 5400000"/>
                <a:gd name="f2" fmla="val 180"/>
                <a:gd name="f3" fmla="val w"/>
                <a:gd name="f4" fmla="val h"/>
                <a:gd name="f5" fmla="val 0"/>
                <a:gd name="f6" fmla="val 748209"/>
                <a:gd name="f7" fmla="val 91440"/>
                <a:gd name="f8" fmla="val 45720"/>
                <a:gd name="f9" fmla="+- 0 0 -90"/>
                <a:gd name="f10" fmla="*/ f3 1 748209"/>
                <a:gd name="f11" fmla="*/ f4 1 91440"/>
                <a:gd name="f12" fmla="+- f7 0 f5"/>
                <a:gd name="f13" fmla="+- f6 0 f5"/>
                <a:gd name="f14" fmla="*/ f9 f0 1"/>
                <a:gd name="f15" fmla="*/ f13 1 748209"/>
                <a:gd name="f16" fmla="*/ f12 1 91440"/>
                <a:gd name="f17" fmla="*/ 0 f13 1"/>
                <a:gd name="f18" fmla="*/ 45720 f12 1"/>
                <a:gd name="f19" fmla="*/ 748209 f13 1"/>
                <a:gd name="f20" fmla="*/ f14 1 f2"/>
                <a:gd name="f21" fmla="*/ f17 1 748209"/>
                <a:gd name="f22" fmla="*/ f18 1 91440"/>
                <a:gd name="f23" fmla="*/ f19 1 748209"/>
                <a:gd name="f24" fmla="*/ f5 1 f15"/>
                <a:gd name="f25" fmla="*/ f6 1 f15"/>
                <a:gd name="f26" fmla="*/ f5 1 f16"/>
                <a:gd name="f27" fmla="*/ f7 1 f16"/>
                <a:gd name="f28" fmla="+- f20 0 f1"/>
                <a:gd name="f29" fmla="*/ f21 1 f15"/>
                <a:gd name="f30" fmla="*/ f22 1 f16"/>
                <a:gd name="f31" fmla="*/ f23 1 f15"/>
                <a:gd name="f32" fmla="*/ f24 f10 1"/>
                <a:gd name="f33" fmla="*/ f25 f10 1"/>
                <a:gd name="f34" fmla="*/ f27 f11 1"/>
                <a:gd name="f35" fmla="*/ f26 f11 1"/>
                <a:gd name="f36" fmla="*/ f29 f10 1"/>
                <a:gd name="f37" fmla="*/ f30 f11 1"/>
                <a:gd name="f38" fmla="*/ f31 f10 1"/>
              </a:gdLst>
              <a:ahLst/>
              <a:cxnLst>
                <a:cxn ang="3cd4">
                  <a:pos x="hc" y="t"/>
                </a:cxn>
                <a:cxn ang="0">
                  <a:pos x="r" y="vc"/>
                </a:cxn>
                <a:cxn ang="cd4">
                  <a:pos x="hc" y="b"/>
                </a:cxn>
                <a:cxn ang="cd2">
                  <a:pos x="l" y="vc"/>
                </a:cxn>
                <a:cxn ang="f28">
                  <a:pos x="f36" y="f37"/>
                </a:cxn>
                <a:cxn ang="f28">
                  <a:pos x="f38" y="f37"/>
                </a:cxn>
              </a:cxnLst>
              <a:rect l="f32" t="f35" r="f33" b="f34"/>
              <a:pathLst>
                <a:path w="748209" h="91440">
                  <a:moveTo>
                    <a:pt x="f5" y="f8"/>
                  </a:moveTo>
                  <a:lnTo>
                    <a:pt x="f6" y="f8"/>
                  </a:lnTo>
                </a:path>
              </a:pathLst>
            </a:custGeom>
            <a:noFill/>
            <a:ln w="6345" cap="flat">
              <a:solidFill>
                <a:srgbClr val="C19C22"/>
              </a:solidFill>
              <a:prstDash val="solid"/>
              <a:miter/>
              <a:tailEnd type="arrow"/>
            </a:ln>
          </p:spPr>
          <p:txBody>
            <a:bodyPr vert="horz" wrap="square" lIns="367332" tIns="41824" rIns="367332" bIns="41824" anchor="ctr" anchorCtr="1" compatLnSpc="1">
              <a:noAutofit/>
            </a:bodyPr>
            <a:lstStyle/>
            <a:p>
              <a:pPr marL="0" marR="0" lvl="0" indent="0" algn="ctr" defTabSz="222254" rtl="0" fontAlgn="auto" hangingPunct="1">
                <a:lnSpc>
                  <a:spcPct val="90000"/>
                </a:lnSpc>
                <a:spcBef>
                  <a:spcPts val="0"/>
                </a:spcBef>
                <a:spcAft>
                  <a:spcPts val="200"/>
                </a:spcAft>
                <a:buNone/>
                <a:tabLst/>
                <a:defRPr sz="1800" b="0" i="0" u="none" strike="noStrike" kern="0" cap="none" spc="0" baseline="0">
                  <a:solidFill>
                    <a:srgbClr val="000000"/>
                  </a:solidFill>
                  <a:uFillTx/>
                </a:defRPr>
              </a:pPr>
              <a:endParaRPr lang="en-US" sz="500" b="0" i="0" u="none" strike="noStrike" kern="1200" cap="none" spc="0" baseline="0">
                <a:solidFill>
                  <a:srgbClr val="FFFFFF"/>
                </a:solidFill>
                <a:uFillTx/>
                <a:latin typeface="Avenir Next LT Pro"/>
              </a:endParaRPr>
            </a:p>
          </p:txBody>
        </p:sp>
        <p:sp>
          <p:nvSpPr>
            <p:cNvPr id="8" name="Freeform: Shape 7">
              <a:extLst>
                <a:ext uri="{FF2B5EF4-FFF2-40B4-BE49-F238E27FC236}">
                  <a16:creationId xmlns:a16="http://schemas.microsoft.com/office/drawing/2014/main" id="{CA7AF445-033D-5EC1-FB22-149CCFF50B77}"/>
                </a:ext>
              </a:extLst>
            </p:cNvPr>
            <p:cNvSpPr/>
            <p:nvPr/>
          </p:nvSpPr>
          <p:spPr>
            <a:xfrm>
              <a:off x="4440509" y="1724558"/>
              <a:ext cx="3386123" cy="2031677"/>
            </a:xfrm>
            <a:custGeom>
              <a:avLst/>
              <a:gdLst>
                <a:gd name="f0" fmla="val 10800000"/>
                <a:gd name="f1" fmla="val 5400000"/>
                <a:gd name="f2" fmla="val 180"/>
                <a:gd name="f3" fmla="val w"/>
                <a:gd name="f4" fmla="val h"/>
                <a:gd name="f5" fmla="val 0"/>
                <a:gd name="f6" fmla="val 3386126"/>
                <a:gd name="f7" fmla="val 2031676"/>
                <a:gd name="f8" fmla="+- 0 0 -90"/>
                <a:gd name="f9" fmla="*/ f3 1 3386126"/>
                <a:gd name="f10" fmla="*/ f4 1 2031676"/>
                <a:gd name="f11" fmla="+- f7 0 f5"/>
                <a:gd name="f12" fmla="+- f6 0 f5"/>
                <a:gd name="f13" fmla="*/ f8 f0 1"/>
                <a:gd name="f14" fmla="*/ f12 1 3386126"/>
                <a:gd name="f15" fmla="*/ f11 1 2031676"/>
                <a:gd name="f16" fmla="*/ 0 f12 1"/>
                <a:gd name="f17" fmla="*/ 0 f11 1"/>
                <a:gd name="f18" fmla="*/ 3386126 f12 1"/>
                <a:gd name="f19" fmla="*/ 2031676 f11 1"/>
                <a:gd name="f20" fmla="*/ f13 1 f2"/>
                <a:gd name="f21" fmla="*/ f16 1 3386126"/>
                <a:gd name="f22" fmla="*/ f17 1 2031676"/>
                <a:gd name="f23" fmla="*/ f18 1 3386126"/>
                <a:gd name="f24" fmla="*/ f19 1 2031676"/>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3386126" h="2031676">
                  <a:moveTo>
                    <a:pt x="f5" y="f5"/>
                  </a:moveTo>
                  <a:lnTo>
                    <a:pt x="f6" y="f5"/>
                  </a:lnTo>
                  <a:lnTo>
                    <a:pt x="f6" y="f7"/>
                  </a:lnTo>
                  <a:lnTo>
                    <a:pt x="f5" y="f7"/>
                  </a:lnTo>
                  <a:lnTo>
                    <a:pt x="f5" y="f5"/>
                  </a:lnTo>
                  <a:close/>
                </a:path>
              </a:pathLst>
            </a:custGeom>
            <a:solidFill>
              <a:srgbClr val="C19C22"/>
            </a:solidFill>
            <a:ln w="12701" cap="flat">
              <a:solidFill>
                <a:srgbClr val="FFFFFF"/>
              </a:solidFill>
              <a:prstDash val="solid"/>
              <a:miter/>
            </a:ln>
          </p:spPr>
          <p:txBody>
            <a:bodyPr vert="horz" wrap="square" lIns="165927" tIns="174165" rIns="165927" bIns="174165" anchor="ctr" anchorCtr="1" compatLnSpc="1">
              <a:noAutofit/>
            </a:bodyPr>
            <a:lstStyle/>
            <a:p>
              <a:pPr marL="0" marR="0" lvl="0" indent="0" algn="ctr" defTabSz="800100"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1800" b="1" i="0" u="none" strike="noStrike" kern="1200" cap="none" spc="0" baseline="0">
                  <a:solidFill>
                    <a:srgbClr val="FFFFFF"/>
                  </a:solidFill>
                  <a:uFillTx/>
                  <a:latin typeface="Avenir Next LT Pro"/>
                </a:rPr>
                <a:t>Distributed Nature</a:t>
              </a:r>
              <a:r>
                <a:rPr lang="en-US" sz="1800" b="0" i="0" u="none" strike="noStrike" kern="1200" cap="none" spc="0" baseline="0">
                  <a:solidFill>
                    <a:srgbClr val="FFFFFF"/>
                  </a:solidFill>
                  <a:uFillTx/>
                  <a:latin typeface="Avenir Next LT Pro"/>
                </a:rPr>
                <a:t>: It is built to be distributed, allowing it to scale horizontally by adding more nodes to the cluster.</a:t>
              </a:r>
            </a:p>
          </p:txBody>
        </p:sp>
        <p:sp>
          <p:nvSpPr>
            <p:cNvPr id="9" name="Freeform: Shape 8">
              <a:extLst>
                <a:ext uri="{FF2B5EF4-FFF2-40B4-BE49-F238E27FC236}">
                  <a16:creationId xmlns:a16="http://schemas.microsoft.com/office/drawing/2014/main" id="{1193C6B4-FF4B-5CBB-A932-93469DB366D2}"/>
                </a:ext>
              </a:extLst>
            </p:cNvPr>
            <p:cNvSpPr/>
            <p:nvPr/>
          </p:nvSpPr>
          <p:spPr>
            <a:xfrm>
              <a:off x="1968639" y="3754434"/>
              <a:ext cx="8329873" cy="748207"/>
            </a:xfrm>
            <a:custGeom>
              <a:avLst/>
              <a:gdLst>
                <a:gd name="f0" fmla="val 10800000"/>
                <a:gd name="f1" fmla="val 5400000"/>
                <a:gd name="f2" fmla="val 180"/>
                <a:gd name="f3" fmla="val w"/>
                <a:gd name="f4" fmla="val h"/>
                <a:gd name="f5" fmla="val 0"/>
                <a:gd name="f6" fmla="val 8329872"/>
                <a:gd name="f7" fmla="val 748209"/>
                <a:gd name="f8" fmla="val 391204"/>
                <a:gd name="f9" fmla="+- 0 0 -90"/>
                <a:gd name="f10" fmla="*/ f3 1 8329872"/>
                <a:gd name="f11" fmla="*/ f4 1 748209"/>
                <a:gd name="f12" fmla="+- f7 0 f5"/>
                <a:gd name="f13" fmla="+- f6 0 f5"/>
                <a:gd name="f14" fmla="*/ f9 f0 1"/>
                <a:gd name="f15" fmla="*/ f13 1 8329872"/>
                <a:gd name="f16" fmla="*/ f12 1 748209"/>
                <a:gd name="f17" fmla="*/ 8329872 f13 1"/>
                <a:gd name="f18" fmla="*/ 0 f12 1"/>
                <a:gd name="f19" fmla="*/ 391204 f12 1"/>
                <a:gd name="f20" fmla="*/ 0 f13 1"/>
                <a:gd name="f21" fmla="*/ 748209 f12 1"/>
                <a:gd name="f22" fmla="*/ f14 1 f2"/>
                <a:gd name="f23" fmla="*/ f17 1 8329872"/>
                <a:gd name="f24" fmla="*/ f18 1 748209"/>
                <a:gd name="f25" fmla="*/ f19 1 748209"/>
                <a:gd name="f26" fmla="*/ f20 1 8329872"/>
                <a:gd name="f27" fmla="*/ f21 1 748209"/>
                <a:gd name="f28" fmla="*/ f5 1 f15"/>
                <a:gd name="f29" fmla="*/ f6 1 f15"/>
                <a:gd name="f30" fmla="*/ f5 1 f16"/>
                <a:gd name="f31" fmla="*/ f7 1 f16"/>
                <a:gd name="f32" fmla="+- f22 0 f1"/>
                <a:gd name="f33" fmla="*/ f23 1 f15"/>
                <a:gd name="f34" fmla="*/ f24 1 f16"/>
                <a:gd name="f35" fmla="*/ f25 1 f16"/>
                <a:gd name="f36" fmla="*/ f26 1 f15"/>
                <a:gd name="f37" fmla="*/ f27 1 f16"/>
                <a:gd name="f38" fmla="*/ f28 f10 1"/>
                <a:gd name="f39" fmla="*/ f29 f10 1"/>
                <a:gd name="f40" fmla="*/ f31 f11 1"/>
                <a:gd name="f41" fmla="*/ f30 f11 1"/>
                <a:gd name="f42" fmla="*/ f33 f10 1"/>
                <a:gd name="f43" fmla="*/ f34 f11 1"/>
                <a:gd name="f44" fmla="*/ f35 f11 1"/>
                <a:gd name="f45" fmla="*/ f36 f10 1"/>
                <a:gd name="f46" fmla="*/ f37 f11 1"/>
              </a:gdLst>
              <a:ahLst/>
              <a:cxnLst>
                <a:cxn ang="3cd4">
                  <a:pos x="hc" y="t"/>
                </a:cxn>
                <a:cxn ang="0">
                  <a:pos x="r" y="vc"/>
                </a:cxn>
                <a:cxn ang="cd4">
                  <a:pos x="hc" y="b"/>
                </a:cxn>
                <a:cxn ang="cd2">
                  <a:pos x="l" y="vc"/>
                </a:cxn>
                <a:cxn ang="f32">
                  <a:pos x="f42" y="f43"/>
                </a:cxn>
                <a:cxn ang="f32">
                  <a:pos x="f42" y="f44"/>
                </a:cxn>
                <a:cxn ang="f32">
                  <a:pos x="f45" y="f44"/>
                </a:cxn>
                <a:cxn ang="f32">
                  <a:pos x="f45" y="f46"/>
                </a:cxn>
              </a:cxnLst>
              <a:rect l="f38" t="f41" r="f39" b="f40"/>
              <a:pathLst>
                <a:path w="8329872" h="748209">
                  <a:moveTo>
                    <a:pt x="f6" y="f5"/>
                  </a:moveTo>
                  <a:lnTo>
                    <a:pt x="f6" y="f8"/>
                  </a:lnTo>
                  <a:lnTo>
                    <a:pt x="f5" y="f8"/>
                  </a:lnTo>
                  <a:lnTo>
                    <a:pt x="f5" y="f7"/>
                  </a:lnTo>
                </a:path>
              </a:pathLst>
            </a:custGeom>
            <a:noFill/>
            <a:ln w="6345" cap="flat">
              <a:solidFill>
                <a:srgbClr val="D55A17"/>
              </a:solidFill>
              <a:prstDash val="solid"/>
              <a:miter/>
              <a:tailEnd type="arrow"/>
            </a:ln>
          </p:spPr>
          <p:txBody>
            <a:bodyPr vert="horz" wrap="square" lIns="3968477" tIns="370213" rIns="3968477" bIns="370213" anchor="ctr" anchorCtr="1" compatLnSpc="1">
              <a:noAutofit/>
            </a:bodyPr>
            <a:lstStyle/>
            <a:p>
              <a:pPr marL="0" marR="0" lvl="0" indent="0" algn="ctr" defTabSz="222254" rtl="0" fontAlgn="auto" hangingPunct="1">
                <a:lnSpc>
                  <a:spcPct val="90000"/>
                </a:lnSpc>
                <a:spcBef>
                  <a:spcPts val="0"/>
                </a:spcBef>
                <a:spcAft>
                  <a:spcPts val="200"/>
                </a:spcAft>
                <a:buNone/>
                <a:tabLst/>
                <a:defRPr sz="1800" b="0" i="0" u="none" strike="noStrike" kern="0" cap="none" spc="0" baseline="0">
                  <a:solidFill>
                    <a:srgbClr val="000000"/>
                  </a:solidFill>
                  <a:uFillTx/>
                </a:defRPr>
              </a:pPr>
              <a:endParaRPr lang="en-US" sz="500" b="0" i="0" u="none" strike="noStrike" kern="1200" cap="none" spc="0" baseline="0">
                <a:solidFill>
                  <a:srgbClr val="FFFFFF"/>
                </a:solidFill>
                <a:uFillTx/>
                <a:latin typeface="Avenir Next LT Pro"/>
              </a:endParaRPr>
            </a:p>
          </p:txBody>
        </p:sp>
        <p:sp>
          <p:nvSpPr>
            <p:cNvPr id="10" name="Freeform: Shape 9">
              <a:extLst>
                <a:ext uri="{FF2B5EF4-FFF2-40B4-BE49-F238E27FC236}">
                  <a16:creationId xmlns:a16="http://schemas.microsoft.com/office/drawing/2014/main" id="{47D839DC-D600-085D-006B-DCF4D5545D8A}"/>
                </a:ext>
              </a:extLst>
            </p:cNvPr>
            <p:cNvSpPr/>
            <p:nvPr/>
          </p:nvSpPr>
          <p:spPr>
            <a:xfrm>
              <a:off x="8605445" y="1724558"/>
              <a:ext cx="3386123" cy="2031677"/>
            </a:xfrm>
            <a:custGeom>
              <a:avLst/>
              <a:gdLst>
                <a:gd name="f0" fmla="val 10800000"/>
                <a:gd name="f1" fmla="val 5400000"/>
                <a:gd name="f2" fmla="val 180"/>
                <a:gd name="f3" fmla="val w"/>
                <a:gd name="f4" fmla="val h"/>
                <a:gd name="f5" fmla="val 0"/>
                <a:gd name="f6" fmla="val 3386126"/>
                <a:gd name="f7" fmla="val 2031676"/>
                <a:gd name="f8" fmla="+- 0 0 -90"/>
                <a:gd name="f9" fmla="*/ f3 1 3386126"/>
                <a:gd name="f10" fmla="*/ f4 1 2031676"/>
                <a:gd name="f11" fmla="+- f7 0 f5"/>
                <a:gd name="f12" fmla="+- f6 0 f5"/>
                <a:gd name="f13" fmla="*/ f8 f0 1"/>
                <a:gd name="f14" fmla="*/ f12 1 3386126"/>
                <a:gd name="f15" fmla="*/ f11 1 2031676"/>
                <a:gd name="f16" fmla="*/ 0 f12 1"/>
                <a:gd name="f17" fmla="*/ 0 f11 1"/>
                <a:gd name="f18" fmla="*/ 3386126 f12 1"/>
                <a:gd name="f19" fmla="*/ 2031676 f11 1"/>
                <a:gd name="f20" fmla="*/ f13 1 f2"/>
                <a:gd name="f21" fmla="*/ f16 1 3386126"/>
                <a:gd name="f22" fmla="*/ f17 1 2031676"/>
                <a:gd name="f23" fmla="*/ f18 1 3386126"/>
                <a:gd name="f24" fmla="*/ f19 1 2031676"/>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3386126" h="2031676">
                  <a:moveTo>
                    <a:pt x="f5" y="f5"/>
                  </a:moveTo>
                  <a:lnTo>
                    <a:pt x="f6" y="f5"/>
                  </a:lnTo>
                  <a:lnTo>
                    <a:pt x="f6" y="f7"/>
                  </a:lnTo>
                  <a:lnTo>
                    <a:pt x="f5" y="f7"/>
                  </a:lnTo>
                  <a:lnTo>
                    <a:pt x="f5" y="f5"/>
                  </a:lnTo>
                  <a:close/>
                </a:path>
              </a:pathLst>
            </a:custGeom>
            <a:solidFill>
              <a:srgbClr val="D55A17"/>
            </a:solidFill>
            <a:ln w="12701" cap="flat">
              <a:solidFill>
                <a:srgbClr val="FFFFFF"/>
              </a:solidFill>
              <a:prstDash val="solid"/>
              <a:miter/>
            </a:ln>
          </p:spPr>
          <p:txBody>
            <a:bodyPr vert="horz" wrap="square" lIns="165927" tIns="174165" rIns="165927" bIns="174165" anchor="ctr" anchorCtr="1" compatLnSpc="1">
              <a:noAutofit/>
            </a:bodyPr>
            <a:lstStyle/>
            <a:p>
              <a:pPr marL="0" marR="0" lvl="0" indent="0" algn="ctr" defTabSz="800100"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1800" b="1" i="0" u="none" strike="noStrike" kern="1200" cap="none" spc="0" baseline="0">
                  <a:solidFill>
                    <a:srgbClr val="FFFFFF"/>
                  </a:solidFill>
                  <a:uFillTx/>
                  <a:latin typeface="Avenir Next LT Pro"/>
                </a:rPr>
                <a:t>High Availability</a:t>
              </a:r>
              <a:r>
                <a:rPr lang="en-US" sz="1800" b="0" i="0" u="none" strike="noStrike" kern="1200" cap="none" spc="0" baseline="0">
                  <a:solidFill>
                    <a:srgbClr val="FFFFFF"/>
                  </a:solidFill>
                  <a:uFillTx/>
                  <a:latin typeface="Avenir Next LT Pro"/>
                </a:rPr>
                <a:t>: Elasticsearch ensures data reliability and availability through replication and automatic recovery.</a:t>
              </a:r>
            </a:p>
          </p:txBody>
        </p:sp>
        <p:sp>
          <p:nvSpPr>
            <p:cNvPr id="11" name="Freeform: Shape 10">
              <a:extLst>
                <a:ext uri="{FF2B5EF4-FFF2-40B4-BE49-F238E27FC236}">
                  <a16:creationId xmlns:a16="http://schemas.microsoft.com/office/drawing/2014/main" id="{19E69B4A-AC00-0FB6-BA53-A6FBAA8CE45D}"/>
                </a:ext>
              </a:extLst>
            </p:cNvPr>
            <p:cNvSpPr/>
            <p:nvPr/>
          </p:nvSpPr>
          <p:spPr>
            <a:xfrm>
              <a:off x="3659904" y="5505163"/>
              <a:ext cx="748207" cy="91440"/>
            </a:xfrm>
            <a:custGeom>
              <a:avLst/>
              <a:gdLst>
                <a:gd name="f0" fmla="val 10800000"/>
                <a:gd name="f1" fmla="val 5400000"/>
                <a:gd name="f2" fmla="val 180"/>
                <a:gd name="f3" fmla="val w"/>
                <a:gd name="f4" fmla="val h"/>
                <a:gd name="f5" fmla="val 0"/>
                <a:gd name="f6" fmla="val 748209"/>
                <a:gd name="f7" fmla="val 91440"/>
                <a:gd name="f8" fmla="val 45720"/>
                <a:gd name="f9" fmla="+- 0 0 -90"/>
                <a:gd name="f10" fmla="*/ f3 1 748209"/>
                <a:gd name="f11" fmla="*/ f4 1 91440"/>
                <a:gd name="f12" fmla="+- f7 0 f5"/>
                <a:gd name="f13" fmla="+- f6 0 f5"/>
                <a:gd name="f14" fmla="*/ f9 f0 1"/>
                <a:gd name="f15" fmla="*/ f13 1 748209"/>
                <a:gd name="f16" fmla="*/ f12 1 91440"/>
                <a:gd name="f17" fmla="*/ 0 f13 1"/>
                <a:gd name="f18" fmla="*/ 45720 f12 1"/>
                <a:gd name="f19" fmla="*/ 748209 f13 1"/>
                <a:gd name="f20" fmla="*/ f14 1 f2"/>
                <a:gd name="f21" fmla="*/ f17 1 748209"/>
                <a:gd name="f22" fmla="*/ f18 1 91440"/>
                <a:gd name="f23" fmla="*/ f19 1 748209"/>
                <a:gd name="f24" fmla="*/ f5 1 f15"/>
                <a:gd name="f25" fmla="*/ f6 1 f15"/>
                <a:gd name="f26" fmla="*/ f5 1 f16"/>
                <a:gd name="f27" fmla="*/ f7 1 f16"/>
                <a:gd name="f28" fmla="+- f20 0 f1"/>
                <a:gd name="f29" fmla="*/ f21 1 f15"/>
                <a:gd name="f30" fmla="*/ f22 1 f16"/>
                <a:gd name="f31" fmla="*/ f23 1 f15"/>
                <a:gd name="f32" fmla="*/ f24 f10 1"/>
                <a:gd name="f33" fmla="*/ f25 f10 1"/>
                <a:gd name="f34" fmla="*/ f27 f11 1"/>
                <a:gd name="f35" fmla="*/ f26 f11 1"/>
                <a:gd name="f36" fmla="*/ f29 f10 1"/>
                <a:gd name="f37" fmla="*/ f30 f11 1"/>
                <a:gd name="f38" fmla="*/ f31 f10 1"/>
              </a:gdLst>
              <a:ahLst/>
              <a:cxnLst>
                <a:cxn ang="3cd4">
                  <a:pos x="hc" y="t"/>
                </a:cxn>
                <a:cxn ang="0">
                  <a:pos x="r" y="vc"/>
                </a:cxn>
                <a:cxn ang="cd4">
                  <a:pos x="hc" y="b"/>
                </a:cxn>
                <a:cxn ang="cd2">
                  <a:pos x="l" y="vc"/>
                </a:cxn>
                <a:cxn ang="f28">
                  <a:pos x="f36" y="f37"/>
                </a:cxn>
                <a:cxn ang="f28">
                  <a:pos x="f38" y="f37"/>
                </a:cxn>
              </a:cxnLst>
              <a:rect l="f32" t="f35" r="f33" b="f34"/>
              <a:pathLst>
                <a:path w="748209" h="91440">
                  <a:moveTo>
                    <a:pt x="f5" y="f8"/>
                  </a:moveTo>
                  <a:lnTo>
                    <a:pt x="f6" y="f8"/>
                  </a:lnTo>
                </a:path>
              </a:pathLst>
            </a:custGeom>
            <a:noFill/>
            <a:ln w="6345" cap="flat">
              <a:solidFill>
                <a:srgbClr val="E72935"/>
              </a:solidFill>
              <a:prstDash val="solid"/>
              <a:miter/>
              <a:tailEnd type="arrow"/>
            </a:ln>
          </p:spPr>
          <p:txBody>
            <a:bodyPr vert="horz" wrap="square" lIns="367332" tIns="41824" rIns="367332" bIns="41824" anchor="ctr" anchorCtr="1" compatLnSpc="1">
              <a:noAutofit/>
            </a:bodyPr>
            <a:lstStyle/>
            <a:p>
              <a:pPr marL="0" marR="0" lvl="0" indent="0" algn="ctr" defTabSz="222254" rtl="0" fontAlgn="auto" hangingPunct="1">
                <a:lnSpc>
                  <a:spcPct val="90000"/>
                </a:lnSpc>
                <a:spcBef>
                  <a:spcPts val="0"/>
                </a:spcBef>
                <a:spcAft>
                  <a:spcPts val="200"/>
                </a:spcAft>
                <a:buNone/>
                <a:tabLst/>
                <a:defRPr sz="1800" b="0" i="0" u="none" strike="noStrike" kern="0" cap="none" spc="0" baseline="0">
                  <a:solidFill>
                    <a:srgbClr val="000000"/>
                  </a:solidFill>
                  <a:uFillTx/>
                </a:defRPr>
              </a:pPr>
              <a:endParaRPr lang="en-US" sz="500" b="0" i="0" u="none" strike="noStrike" kern="1200" cap="none" spc="0" baseline="0">
                <a:solidFill>
                  <a:srgbClr val="FFFFFF"/>
                </a:solidFill>
                <a:uFillTx/>
                <a:latin typeface="Avenir Next LT Pro"/>
              </a:endParaRPr>
            </a:p>
          </p:txBody>
        </p:sp>
        <p:sp>
          <p:nvSpPr>
            <p:cNvPr id="12" name="Freeform: Shape 11">
              <a:extLst>
                <a:ext uri="{FF2B5EF4-FFF2-40B4-BE49-F238E27FC236}">
                  <a16:creationId xmlns:a16="http://schemas.microsoft.com/office/drawing/2014/main" id="{D30D5883-91AC-AF08-6726-F5A5222DACDE}"/>
                </a:ext>
              </a:extLst>
            </p:cNvPr>
            <p:cNvSpPr/>
            <p:nvPr/>
          </p:nvSpPr>
          <p:spPr>
            <a:xfrm>
              <a:off x="275572" y="4535039"/>
              <a:ext cx="3386123" cy="2031677"/>
            </a:xfrm>
            <a:custGeom>
              <a:avLst/>
              <a:gdLst>
                <a:gd name="f0" fmla="val 10800000"/>
                <a:gd name="f1" fmla="val 5400000"/>
                <a:gd name="f2" fmla="val 180"/>
                <a:gd name="f3" fmla="val w"/>
                <a:gd name="f4" fmla="val h"/>
                <a:gd name="f5" fmla="val 0"/>
                <a:gd name="f6" fmla="val 3386126"/>
                <a:gd name="f7" fmla="val 2031676"/>
                <a:gd name="f8" fmla="+- 0 0 -90"/>
                <a:gd name="f9" fmla="*/ f3 1 3386126"/>
                <a:gd name="f10" fmla="*/ f4 1 2031676"/>
                <a:gd name="f11" fmla="+- f7 0 f5"/>
                <a:gd name="f12" fmla="+- f6 0 f5"/>
                <a:gd name="f13" fmla="*/ f8 f0 1"/>
                <a:gd name="f14" fmla="*/ f12 1 3386126"/>
                <a:gd name="f15" fmla="*/ f11 1 2031676"/>
                <a:gd name="f16" fmla="*/ 0 f12 1"/>
                <a:gd name="f17" fmla="*/ 0 f11 1"/>
                <a:gd name="f18" fmla="*/ 3386126 f12 1"/>
                <a:gd name="f19" fmla="*/ 2031676 f11 1"/>
                <a:gd name="f20" fmla="*/ f13 1 f2"/>
                <a:gd name="f21" fmla="*/ f16 1 3386126"/>
                <a:gd name="f22" fmla="*/ f17 1 2031676"/>
                <a:gd name="f23" fmla="*/ f18 1 3386126"/>
                <a:gd name="f24" fmla="*/ f19 1 2031676"/>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3386126" h="2031676">
                  <a:moveTo>
                    <a:pt x="f5" y="f5"/>
                  </a:moveTo>
                  <a:lnTo>
                    <a:pt x="f6" y="f5"/>
                  </a:lnTo>
                  <a:lnTo>
                    <a:pt x="f6" y="f7"/>
                  </a:lnTo>
                  <a:lnTo>
                    <a:pt x="f5" y="f7"/>
                  </a:lnTo>
                  <a:lnTo>
                    <a:pt x="f5" y="f5"/>
                  </a:lnTo>
                  <a:close/>
                </a:path>
              </a:pathLst>
            </a:custGeom>
            <a:solidFill>
              <a:srgbClr val="E72935"/>
            </a:solidFill>
            <a:ln w="12701" cap="flat">
              <a:solidFill>
                <a:srgbClr val="FFFFFF"/>
              </a:solidFill>
              <a:prstDash val="solid"/>
              <a:miter/>
            </a:ln>
          </p:spPr>
          <p:txBody>
            <a:bodyPr vert="horz" wrap="square" lIns="165927" tIns="174165" rIns="165927" bIns="174165" anchor="ctr" anchorCtr="1" compatLnSpc="1">
              <a:noAutofit/>
            </a:bodyPr>
            <a:lstStyle/>
            <a:p>
              <a:pPr marL="0" marR="0" lvl="0" indent="0" algn="ctr" defTabSz="800100"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1800" b="1" i="0" u="none" strike="noStrike" kern="1200" cap="none" spc="0" baseline="0">
                  <a:solidFill>
                    <a:srgbClr val="FFFFFF"/>
                  </a:solidFill>
                  <a:uFillTx/>
                  <a:latin typeface="Avenir Next LT Pro"/>
                </a:rPr>
                <a:t>Flexible Schema</a:t>
              </a:r>
              <a:r>
                <a:rPr lang="en-US" sz="1800" b="0" i="0" u="none" strike="noStrike" kern="1200" cap="none" spc="0" baseline="0">
                  <a:solidFill>
                    <a:srgbClr val="FFFFFF"/>
                  </a:solidFill>
                  <a:uFillTx/>
                  <a:latin typeface="Avenir Next LT Pro"/>
                </a:rPr>
                <a:t>: It supports dynamic mapping and schema-free JSON documents, making it easy to index and search data without predefined schemas.</a:t>
              </a:r>
            </a:p>
          </p:txBody>
        </p:sp>
        <p:sp>
          <p:nvSpPr>
            <p:cNvPr id="13" name="Freeform: Shape 12">
              <a:extLst>
                <a:ext uri="{FF2B5EF4-FFF2-40B4-BE49-F238E27FC236}">
                  <a16:creationId xmlns:a16="http://schemas.microsoft.com/office/drawing/2014/main" id="{3B1144F3-F771-E4E9-F43C-2814CF0DF45C}"/>
                </a:ext>
              </a:extLst>
            </p:cNvPr>
            <p:cNvSpPr/>
            <p:nvPr/>
          </p:nvSpPr>
          <p:spPr>
            <a:xfrm>
              <a:off x="7824840" y="5505163"/>
              <a:ext cx="748207" cy="91440"/>
            </a:xfrm>
            <a:custGeom>
              <a:avLst/>
              <a:gdLst>
                <a:gd name="f0" fmla="val 10800000"/>
                <a:gd name="f1" fmla="val 5400000"/>
                <a:gd name="f2" fmla="val 180"/>
                <a:gd name="f3" fmla="val w"/>
                <a:gd name="f4" fmla="val h"/>
                <a:gd name="f5" fmla="val 0"/>
                <a:gd name="f6" fmla="val 748209"/>
                <a:gd name="f7" fmla="val 91440"/>
                <a:gd name="f8" fmla="val 45720"/>
                <a:gd name="f9" fmla="+- 0 0 -90"/>
                <a:gd name="f10" fmla="*/ f3 1 748209"/>
                <a:gd name="f11" fmla="*/ f4 1 91440"/>
                <a:gd name="f12" fmla="+- f7 0 f5"/>
                <a:gd name="f13" fmla="+- f6 0 f5"/>
                <a:gd name="f14" fmla="*/ f9 f0 1"/>
                <a:gd name="f15" fmla="*/ f13 1 748209"/>
                <a:gd name="f16" fmla="*/ f12 1 91440"/>
                <a:gd name="f17" fmla="*/ 0 f13 1"/>
                <a:gd name="f18" fmla="*/ 45720 f12 1"/>
                <a:gd name="f19" fmla="*/ 748209 f13 1"/>
                <a:gd name="f20" fmla="*/ f14 1 f2"/>
                <a:gd name="f21" fmla="*/ f17 1 748209"/>
                <a:gd name="f22" fmla="*/ f18 1 91440"/>
                <a:gd name="f23" fmla="*/ f19 1 748209"/>
                <a:gd name="f24" fmla="*/ f5 1 f15"/>
                <a:gd name="f25" fmla="*/ f6 1 f15"/>
                <a:gd name="f26" fmla="*/ f5 1 f16"/>
                <a:gd name="f27" fmla="*/ f7 1 f16"/>
                <a:gd name="f28" fmla="+- f20 0 f1"/>
                <a:gd name="f29" fmla="*/ f21 1 f15"/>
                <a:gd name="f30" fmla="*/ f22 1 f16"/>
                <a:gd name="f31" fmla="*/ f23 1 f15"/>
                <a:gd name="f32" fmla="*/ f24 f10 1"/>
                <a:gd name="f33" fmla="*/ f25 f10 1"/>
                <a:gd name="f34" fmla="*/ f27 f11 1"/>
                <a:gd name="f35" fmla="*/ f26 f11 1"/>
                <a:gd name="f36" fmla="*/ f29 f10 1"/>
                <a:gd name="f37" fmla="*/ f30 f11 1"/>
                <a:gd name="f38" fmla="*/ f31 f10 1"/>
              </a:gdLst>
              <a:ahLst/>
              <a:cxnLst>
                <a:cxn ang="3cd4">
                  <a:pos x="hc" y="t"/>
                </a:cxn>
                <a:cxn ang="0">
                  <a:pos x="r" y="vc"/>
                </a:cxn>
                <a:cxn ang="cd4">
                  <a:pos x="hc" y="b"/>
                </a:cxn>
                <a:cxn ang="cd2">
                  <a:pos x="l" y="vc"/>
                </a:cxn>
                <a:cxn ang="f28">
                  <a:pos x="f36" y="f37"/>
                </a:cxn>
                <a:cxn ang="f28">
                  <a:pos x="f38" y="f37"/>
                </a:cxn>
              </a:cxnLst>
              <a:rect l="f32" t="f35" r="f33" b="f34"/>
              <a:pathLst>
                <a:path w="748209" h="91440">
                  <a:moveTo>
                    <a:pt x="f5" y="f8"/>
                  </a:moveTo>
                  <a:lnTo>
                    <a:pt x="f6" y="f8"/>
                  </a:lnTo>
                </a:path>
              </a:pathLst>
            </a:custGeom>
            <a:noFill/>
            <a:ln w="6345" cap="flat">
              <a:solidFill>
                <a:srgbClr val="D51772"/>
              </a:solidFill>
              <a:prstDash val="solid"/>
              <a:miter/>
              <a:tailEnd type="arrow"/>
            </a:ln>
          </p:spPr>
          <p:txBody>
            <a:bodyPr vert="horz" wrap="square" lIns="367332" tIns="41824" rIns="367332" bIns="41824" anchor="ctr" anchorCtr="1" compatLnSpc="1">
              <a:noAutofit/>
            </a:bodyPr>
            <a:lstStyle/>
            <a:p>
              <a:pPr marL="0" marR="0" lvl="0" indent="0" algn="ctr" defTabSz="222254" rtl="0" fontAlgn="auto" hangingPunct="1">
                <a:lnSpc>
                  <a:spcPct val="90000"/>
                </a:lnSpc>
                <a:spcBef>
                  <a:spcPts val="0"/>
                </a:spcBef>
                <a:spcAft>
                  <a:spcPts val="200"/>
                </a:spcAft>
                <a:buNone/>
                <a:tabLst/>
                <a:defRPr sz="1800" b="0" i="0" u="none" strike="noStrike" kern="0" cap="none" spc="0" baseline="0">
                  <a:solidFill>
                    <a:srgbClr val="000000"/>
                  </a:solidFill>
                  <a:uFillTx/>
                </a:defRPr>
              </a:pPr>
              <a:endParaRPr lang="en-US" sz="500" b="0" i="0" u="none" strike="noStrike" kern="1200" cap="none" spc="0" baseline="0">
                <a:solidFill>
                  <a:srgbClr val="FFFFFF"/>
                </a:solidFill>
                <a:uFillTx/>
                <a:latin typeface="Avenir Next LT Pro"/>
              </a:endParaRPr>
            </a:p>
          </p:txBody>
        </p:sp>
        <p:sp>
          <p:nvSpPr>
            <p:cNvPr id="14" name="Freeform: Shape 13">
              <a:extLst>
                <a:ext uri="{FF2B5EF4-FFF2-40B4-BE49-F238E27FC236}">
                  <a16:creationId xmlns:a16="http://schemas.microsoft.com/office/drawing/2014/main" id="{AD8055D1-3DE6-7423-5C9C-5F8D8A1E9A82}"/>
                </a:ext>
              </a:extLst>
            </p:cNvPr>
            <p:cNvSpPr/>
            <p:nvPr/>
          </p:nvSpPr>
          <p:spPr>
            <a:xfrm>
              <a:off x="4440509" y="4535039"/>
              <a:ext cx="3386123" cy="2031677"/>
            </a:xfrm>
            <a:custGeom>
              <a:avLst/>
              <a:gdLst>
                <a:gd name="f0" fmla="val 10800000"/>
                <a:gd name="f1" fmla="val 5400000"/>
                <a:gd name="f2" fmla="val 180"/>
                <a:gd name="f3" fmla="val w"/>
                <a:gd name="f4" fmla="val h"/>
                <a:gd name="f5" fmla="val 0"/>
                <a:gd name="f6" fmla="val 3386126"/>
                <a:gd name="f7" fmla="val 2031676"/>
                <a:gd name="f8" fmla="+- 0 0 -90"/>
                <a:gd name="f9" fmla="*/ f3 1 3386126"/>
                <a:gd name="f10" fmla="*/ f4 1 2031676"/>
                <a:gd name="f11" fmla="+- f7 0 f5"/>
                <a:gd name="f12" fmla="+- f6 0 f5"/>
                <a:gd name="f13" fmla="*/ f8 f0 1"/>
                <a:gd name="f14" fmla="*/ f12 1 3386126"/>
                <a:gd name="f15" fmla="*/ f11 1 2031676"/>
                <a:gd name="f16" fmla="*/ 0 f12 1"/>
                <a:gd name="f17" fmla="*/ 0 f11 1"/>
                <a:gd name="f18" fmla="*/ 3386126 f12 1"/>
                <a:gd name="f19" fmla="*/ 2031676 f11 1"/>
                <a:gd name="f20" fmla="*/ f13 1 f2"/>
                <a:gd name="f21" fmla="*/ f16 1 3386126"/>
                <a:gd name="f22" fmla="*/ f17 1 2031676"/>
                <a:gd name="f23" fmla="*/ f18 1 3386126"/>
                <a:gd name="f24" fmla="*/ f19 1 2031676"/>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3386126" h="2031676">
                  <a:moveTo>
                    <a:pt x="f5" y="f5"/>
                  </a:moveTo>
                  <a:lnTo>
                    <a:pt x="f6" y="f5"/>
                  </a:lnTo>
                  <a:lnTo>
                    <a:pt x="f6" y="f7"/>
                  </a:lnTo>
                  <a:lnTo>
                    <a:pt x="f5" y="f7"/>
                  </a:lnTo>
                  <a:lnTo>
                    <a:pt x="f5" y="f5"/>
                  </a:lnTo>
                  <a:close/>
                </a:path>
              </a:pathLst>
            </a:custGeom>
            <a:solidFill>
              <a:srgbClr val="D51772"/>
            </a:solidFill>
            <a:ln w="12701" cap="flat">
              <a:solidFill>
                <a:srgbClr val="FFFFFF"/>
              </a:solidFill>
              <a:prstDash val="solid"/>
              <a:miter/>
            </a:ln>
          </p:spPr>
          <p:txBody>
            <a:bodyPr vert="horz" wrap="square" lIns="165927" tIns="174165" rIns="165927" bIns="174165" anchor="ctr" anchorCtr="1" compatLnSpc="1">
              <a:noAutofit/>
            </a:bodyPr>
            <a:lstStyle/>
            <a:p>
              <a:pPr marL="0" marR="0" lvl="0" indent="0" algn="ctr" defTabSz="800100"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1800" b="1" i="0" u="none" strike="noStrike" kern="1200" cap="none" spc="0" baseline="0">
                  <a:solidFill>
                    <a:srgbClr val="FFFFFF"/>
                  </a:solidFill>
                  <a:uFillTx/>
                  <a:latin typeface="Avenir Next LT Pro"/>
                </a:rPr>
                <a:t>RESTful API</a:t>
              </a:r>
              <a:r>
                <a:rPr lang="en-US" sz="1800" b="0" i="0" u="none" strike="noStrike" kern="1200" cap="none" spc="0" baseline="0">
                  <a:solidFill>
                    <a:srgbClr val="FFFFFF"/>
                  </a:solidFill>
                  <a:uFillTx/>
                  <a:latin typeface="Avenir Next LT Pro"/>
                </a:rPr>
                <a:t>: Elasticsearch uses a RESTful API, making it easy to integrate with various programming languages and tools.</a:t>
              </a:r>
            </a:p>
          </p:txBody>
        </p:sp>
        <p:sp>
          <p:nvSpPr>
            <p:cNvPr id="15" name="Freeform: Shape 14">
              <a:extLst>
                <a:ext uri="{FF2B5EF4-FFF2-40B4-BE49-F238E27FC236}">
                  <a16:creationId xmlns:a16="http://schemas.microsoft.com/office/drawing/2014/main" id="{546C5618-DBFF-4534-F8D1-B4A108286166}"/>
                </a:ext>
              </a:extLst>
            </p:cNvPr>
            <p:cNvSpPr/>
            <p:nvPr/>
          </p:nvSpPr>
          <p:spPr>
            <a:xfrm>
              <a:off x="8605445" y="4535039"/>
              <a:ext cx="3386123" cy="2031677"/>
            </a:xfrm>
            <a:custGeom>
              <a:avLst/>
              <a:gdLst>
                <a:gd name="f0" fmla="val 10800000"/>
                <a:gd name="f1" fmla="val 5400000"/>
                <a:gd name="f2" fmla="val 180"/>
                <a:gd name="f3" fmla="val w"/>
                <a:gd name="f4" fmla="val h"/>
                <a:gd name="f5" fmla="val 0"/>
                <a:gd name="f6" fmla="val 3386126"/>
                <a:gd name="f7" fmla="val 2031676"/>
                <a:gd name="f8" fmla="+- 0 0 -90"/>
                <a:gd name="f9" fmla="*/ f3 1 3386126"/>
                <a:gd name="f10" fmla="*/ f4 1 2031676"/>
                <a:gd name="f11" fmla="+- f7 0 f5"/>
                <a:gd name="f12" fmla="+- f6 0 f5"/>
                <a:gd name="f13" fmla="*/ f8 f0 1"/>
                <a:gd name="f14" fmla="*/ f12 1 3386126"/>
                <a:gd name="f15" fmla="*/ f11 1 2031676"/>
                <a:gd name="f16" fmla="*/ 0 f12 1"/>
                <a:gd name="f17" fmla="*/ 0 f11 1"/>
                <a:gd name="f18" fmla="*/ 3386126 f12 1"/>
                <a:gd name="f19" fmla="*/ 2031676 f11 1"/>
                <a:gd name="f20" fmla="*/ f13 1 f2"/>
                <a:gd name="f21" fmla="*/ f16 1 3386126"/>
                <a:gd name="f22" fmla="*/ f17 1 2031676"/>
                <a:gd name="f23" fmla="*/ f18 1 3386126"/>
                <a:gd name="f24" fmla="*/ f19 1 2031676"/>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3386126" h="2031676">
                  <a:moveTo>
                    <a:pt x="f5" y="f5"/>
                  </a:moveTo>
                  <a:lnTo>
                    <a:pt x="f6" y="f5"/>
                  </a:lnTo>
                  <a:lnTo>
                    <a:pt x="f6" y="f7"/>
                  </a:lnTo>
                  <a:lnTo>
                    <a:pt x="f5" y="f7"/>
                  </a:lnTo>
                  <a:lnTo>
                    <a:pt x="f5" y="f5"/>
                  </a:lnTo>
                  <a:close/>
                </a:path>
              </a:pathLst>
            </a:custGeom>
            <a:solidFill>
              <a:srgbClr val="90AC13"/>
            </a:solidFill>
            <a:ln w="12701" cap="flat">
              <a:solidFill>
                <a:srgbClr val="FFFFFF"/>
              </a:solidFill>
              <a:prstDash val="solid"/>
              <a:miter/>
            </a:ln>
          </p:spPr>
          <p:txBody>
            <a:bodyPr vert="horz" wrap="square" lIns="165927" tIns="174165" rIns="165927" bIns="174165" anchor="ctr" anchorCtr="1" compatLnSpc="1">
              <a:noAutofit/>
            </a:bodyPr>
            <a:lstStyle/>
            <a:p>
              <a:pPr marL="0" marR="0" lvl="0" indent="0" algn="ctr" defTabSz="800100"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1800" b="1" i="0" u="none" strike="noStrike" kern="1200" cap="none" spc="0" baseline="0">
                  <a:solidFill>
                    <a:srgbClr val="FFFFFF"/>
                  </a:solidFill>
                  <a:uFillTx/>
                  <a:latin typeface="Avenir Next LT Pro"/>
                </a:rPr>
                <a:t>Full-Text Search</a:t>
              </a:r>
              <a:r>
                <a:rPr lang="en-US" sz="1800" b="0" i="0" u="none" strike="noStrike" kern="1200" cap="none" spc="0" baseline="0">
                  <a:solidFill>
                    <a:srgbClr val="FFFFFF"/>
                  </a:solidFill>
                  <a:uFillTx/>
                  <a:latin typeface="Avenir Next LT Pro"/>
                </a:rPr>
                <a:t>: It offers powerful full-text search capabilities, leveraging the underlying Lucene library.</a:t>
              </a: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140">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68876479-0D7D-58FB-3EE8-29EE7A376553}"/>
              </a:ext>
            </a:extLst>
          </p:cNvPr>
          <p:cNvGrpSpPr/>
          <p:nvPr/>
        </p:nvGrpSpPr>
        <p:grpSpPr>
          <a:xfrm>
            <a:off x="0" y="0"/>
            <a:ext cx="12191996" cy="6861602"/>
            <a:chOff x="0" y="0"/>
            <a:chExt cx="12191996" cy="6861602"/>
          </a:xfrm>
        </p:grpSpPr>
        <p:sp>
          <p:nvSpPr>
            <p:cNvPr id="3" name="Rectangle 8">
              <a:extLst>
                <a:ext uri="{FF2B5EF4-FFF2-40B4-BE49-F238E27FC236}">
                  <a16:creationId xmlns:a16="http://schemas.microsoft.com/office/drawing/2014/main" id="{3B50B8DD-7897-925B-CCF5-1A8184D5898F}"/>
                </a:ext>
              </a:extLst>
            </p:cNvPr>
            <p:cNvSpPr/>
            <p:nvPr/>
          </p:nvSpPr>
          <p:spPr>
            <a:xfrm rot="16200004">
              <a:off x="0" y="1640095"/>
              <a:ext cx="5217886" cy="5217886"/>
            </a:xfrm>
            <a:prstGeom prst="rect">
              <a:avLst/>
            </a:prstGeom>
            <a:gradFill>
              <a:gsLst>
                <a:gs pos="0">
                  <a:srgbClr val="90AC13">
                    <a:alpha val="60000"/>
                  </a:srgbClr>
                </a:gs>
                <a:gs pos="100000">
                  <a:srgbClr val="90AC13">
                    <a:alpha val="0"/>
                  </a:srgbClr>
                </a:gs>
              </a:gsLst>
              <a:path path="circle">
                <a:fillToRect r="100000" b="100000"/>
              </a:path>
            </a:gra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4" name="Oval 9">
              <a:extLst>
                <a:ext uri="{FF2B5EF4-FFF2-40B4-BE49-F238E27FC236}">
                  <a16:creationId xmlns:a16="http://schemas.microsoft.com/office/drawing/2014/main" id="{264ACEDF-B2BF-69A2-96B6-22C5952CD5F5}"/>
                </a:ext>
              </a:extLst>
            </p:cNvPr>
            <p:cNvSpPr/>
            <p:nvPr/>
          </p:nvSpPr>
          <p:spPr>
            <a:xfrm>
              <a:off x="6384514" y="0"/>
              <a:ext cx="4320000" cy="4320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C19C22">
                <a:alpha val="96000"/>
              </a:srgbClr>
            </a:soli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 name="Oval 10">
              <a:extLst>
                <a:ext uri="{FF2B5EF4-FFF2-40B4-BE49-F238E27FC236}">
                  <a16:creationId xmlns:a16="http://schemas.microsoft.com/office/drawing/2014/main" id="{58AE188E-0171-C4D0-CFDF-5B99A619DDE5}"/>
                </a:ext>
              </a:extLst>
            </p:cNvPr>
            <p:cNvSpPr/>
            <p:nvPr/>
          </p:nvSpPr>
          <p:spPr>
            <a:xfrm>
              <a:off x="6119055" y="1230050"/>
              <a:ext cx="5506882" cy="550688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90AC13">
                <a:alpha val="60000"/>
              </a:srgbClr>
            </a:soli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nvGrpSpPr>
            <p:cNvPr id="6" name="Group 11">
              <a:extLst>
                <a:ext uri="{FF2B5EF4-FFF2-40B4-BE49-F238E27FC236}">
                  <a16:creationId xmlns:a16="http://schemas.microsoft.com/office/drawing/2014/main" id="{CE2F626D-B077-5D80-92E3-5E0A9132771F}"/>
                </a:ext>
              </a:extLst>
            </p:cNvPr>
            <p:cNvGrpSpPr/>
            <p:nvPr/>
          </p:nvGrpSpPr>
          <p:grpSpPr>
            <a:xfrm>
              <a:off x="690088" y="0"/>
              <a:ext cx="10799996" cy="6858000"/>
              <a:chOff x="690088" y="0"/>
              <a:chExt cx="10799996" cy="6858000"/>
            </a:xfrm>
          </p:grpSpPr>
          <p:sp>
            <p:nvSpPr>
              <p:cNvPr id="7" name="Rectangle 16">
                <a:extLst>
                  <a:ext uri="{FF2B5EF4-FFF2-40B4-BE49-F238E27FC236}">
                    <a16:creationId xmlns:a16="http://schemas.microsoft.com/office/drawing/2014/main" id="{F0D537CC-D5AE-38A6-75CD-803BED17127C}"/>
                  </a:ext>
                </a:extLst>
              </p:cNvPr>
              <p:cNvSpPr/>
              <p:nvPr/>
            </p:nvSpPr>
            <p:spPr>
              <a:xfrm>
                <a:off x="6090086" y="0"/>
                <a:ext cx="5399998" cy="6858000"/>
              </a:xfrm>
              <a:prstGeom prst="rect">
                <a:avLst/>
              </a:prstGeom>
              <a:gradFill>
                <a:gsLst>
                  <a:gs pos="0">
                    <a:srgbClr val="5BB420"/>
                  </a:gs>
                  <a:gs pos="100000">
                    <a:srgbClr val="5BB420">
                      <a:alpha val="0"/>
                    </a:srgbClr>
                  </a:gs>
                </a:gsLst>
                <a:path path="circle">
                  <a:fillToRect r="100000" b="100000"/>
                </a:path>
              </a:gra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8" name="Rectangle 17">
                <a:extLst>
                  <a:ext uri="{FF2B5EF4-FFF2-40B4-BE49-F238E27FC236}">
                    <a16:creationId xmlns:a16="http://schemas.microsoft.com/office/drawing/2014/main" id="{40CB138B-C318-CFDB-6FCA-9EDC5F455340}"/>
                  </a:ext>
                </a:extLst>
              </p:cNvPr>
              <p:cNvSpPr/>
              <p:nvPr/>
            </p:nvSpPr>
            <p:spPr>
              <a:xfrm flipH="1">
                <a:off x="690088" y="0"/>
                <a:ext cx="5399998" cy="6858000"/>
              </a:xfrm>
              <a:prstGeom prst="rect">
                <a:avLst/>
              </a:prstGeom>
              <a:gradFill>
                <a:gsLst>
                  <a:gs pos="0">
                    <a:srgbClr val="5BB420"/>
                  </a:gs>
                  <a:gs pos="100000">
                    <a:srgbClr val="5BB420">
                      <a:alpha val="0"/>
                    </a:srgbClr>
                  </a:gs>
                </a:gsLst>
                <a:path path="circle">
                  <a:fillToRect r="100000" b="100000"/>
                </a:path>
              </a:gra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grpSp>
          <p:nvGrpSpPr>
            <p:cNvPr id="9" name="Group 12">
              <a:extLst>
                <a:ext uri="{FF2B5EF4-FFF2-40B4-BE49-F238E27FC236}">
                  <a16:creationId xmlns:a16="http://schemas.microsoft.com/office/drawing/2014/main" id="{4D7809DC-DFCB-A3FD-CBC5-04C8BDBCCC6E}"/>
                </a:ext>
              </a:extLst>
            </p:cNvPr>
            <p:cNvGrpSpPr/>
            <p:nvPr/>
          </p:nvGrpSpPr>
          <p:grpSpPr>
            <a:xfrm>
              <a:off x="8762996" y="0"/>
              <a:ext cx="3429000" cy="6857999"/>
              <a:chOff x="8762996" y="0"/>
              <a:chExt cx="3429000" cy="6857999"/>
            </a:xfrm>
          </p:grpSpPr>
          <p:sp>
            <p:nvSpPr>
              <p:cNvPr id="10" name="Rectangle 14">
                <a:extLst>
                  <a:ext uri="{FF2B5EF4-FFF2-40B4-BE49-F238E27FC236}">
                    <a16:creationId xmlns:a16="http://schemas.microsoft.com/office/drawing/2014/main" id="{67CA5019-CA58-1105-CD79-9BDB1AB049F4}"/>
                  </a:ext>
                </a:extLst>
              </p:cNvPr>
              <p:cNvSpPr/>
              <p:nvPr/>
            </p:nvSpPr>
            <p:spPr>
              <a:xfrm rot="5400013">
                <a:off x="8762996" y="3428999"/>
                <a:ext cx="3429000" cy="3429000"/>
              </a:xfrm>
              <a:prstGeom prst="rect">
                <a:avLst/>
              </a:prstGeom>
              <a:gradFill>
                <a:gsLst>
                  <a:gs pos="0">
                    <a:srgbClr val="90AC13"/>
                  </a:gs>
                  <a:gs pos="100000">
                    <a:srgbClr val="90AC13">
                      <a:alpha val="0"/>
                    </a:srgbClr>
                  </a:gs>
                </a:gsLst>
                <a:path path="circle">
                  <a:fillToRect r="100000" b="100000"/>
                </a:path>
              </a:gra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1" name="Rectangle 15">
                <a:extLst>
                  <a:ext uri="{FF2B5EF4-FFF2-40B4-BE49-F238E27FC236}">
                    <a16:creationId xmlns:a16="http://schemas.microsoft.com/office/drawing/2014/main" id="{BE816B37-E2B1-F177-D2C8-11B5FA3C3218}"/>
                  </a:ext>
                </a:extLst>
              </p:cNvPr>
              <p:cNvSpPr/>
              <p:nvPr/>
            </p:nvSpPr>
            <p:spPr>
              <a:xfrm rot="5399996" flipH="1">
                <a:off x="8762996" y="0"/>
                <a:ext cx="3429000" cy="3429000"/>
              </a:xfrm>
              <a:prstGeom prst="rect">
                <a:avLst/>
              </a:prstGeom>
              <a:gradFill>
                <a:gsLst>
                  <a:gs pos="0">
                    <a:srgbClr val="90AC13"/>
                  </a:gs>
                  <a:gs pos="100000">
                    <a:srgbClr val="90AC13">
                      <a:alpha val="0"/>
                    </a:srgbClr>
                  </a:gs>
                </a:gsLst>
                <a:path path="circle">
                  <a:fillToRect r="100000" b="100000"/>
                </a:path>
              </a:gra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12" name="Rectangle 13">
              <a:extLst>
                <a:ext uri="{FF2B5EF4-FFF2-40B4-BE49-F238E27FC236}">
                  <a16:creationId xmlns:a16="http://schemas.microsoft.com/office/drawing/2014/main" id="{63F700B3-DAF1-FC20-0D94-B540C502472C}"/>
                </a:ext>
              </a:extLst>
            </p:cNvPr>
            <p:cNvSpPr/>
            <p:nvPr/>
          </p:nvSpPr>
          <p:spPr>
            <a:xfrm rot="10799991">
              <a:off x="5602281" y="271887"/>
              <a:ext cx="6589715" cy="6589715"/>
            </a:xfrm>
            <a:prstGeom prst="rect">
              <a:avLst/>
            </a:prstGeom>
            <a:gradFill>
              <a:gsLst>
                <a:gs pos="0">
                  <a:srgbClr val="C19C22"/>
                </a:gs>
                <a:gs pos="100000">
                  <a:srgbClr val="C19C22">
                    <a:alpha val="0"/>
                  </a:srgbClr>
                </a:gs>
              </a:gsLst>
              <a:path path="circle">
                <a:fillToRect r="100000" b="100000"/>
              </a:path>
            </a:gra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13" name="Rectangle 19">
            <a:extLst>
              <a:ext uri="{FF2B5EF4-FFF2-40B4-BE49-F238E27FC236}">
                <a16:creationId xmlns:a16="http://schemas.microsoft.com/office/drawing/2014/main" id="{7ABBFCE6-CE7C-1D53-A6BA-E382EF77BE00}"/>
              </a:ext>
            </a:extLst>
          </p:cNvPr>
          <p:cNvSpPr>
            <a:spLocks noMove="1" noResize="1"/>
          </p:cNvSpPr>
          <p:nvPr/>
        </p:nvSpPr>
        <p:spPr>
          <a:xfrm>
            <a:off x="0" y="0"/>
            <a:ext cx="12191996" cy="6858000"/>
          </a:xfrm>
          <a:prstGeom prst="rect">
            <a:avLst/>
          </a:prstGeom>
          <a:solidFill>
            <a:srgbClr val="34221E">
              <a:alpha val="40000"/>
            </a:srgbClr>
          </a:soli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pic>
        <p:nvPicPr>
          <p:cNvPr id="14" name="Picture 3" descr="Work tools on a red background">
            <a:extLst>
              <a:ext uri="{FF2B5EF4-FFF2-40B4-BE49-F238E27FC236}">
                <a16:creationId xmlns:a16="http://schemas.microsoft.com/office/drawing/2014/main" id="{903A1269-2C44-3212-BEE4-98A3BD8BDFDE}"/>
              </a:ext>
            </a:extLst>
          </p:cNvPr>
          <p:cNvPicPr>
            <a:picLocks noChangeAspect="1"/>
          </p:cNvPicPr>
          <p:nvPr/>
        </p:nvPicPr>
        <p:blipFill>
          <a:blip r:embed="rId2">
            <a:alphaModFix/>
          </a:blip>
          <a:srcRect t="15734" r="-8" b="-8"/>
          <a:stretch>
            <a:fillRect/>
          </a:stretch>
        </p:blipFill>
        <p:spPr>
          <a:xfrm>
            <a:off x="-685" y="0"/>
            <a:ext cx="12192682" cy="6858000"/>
          </a:xfrm>
          <a:prstGeom prst="rect">
            <a:avLst/>
          </a:prstGeom>
          <a:noFill/>
          <a:ln cap="flat">
            <a:noFill/>
          </a:ln>
        </p:spPr>
      </p:pic>
      <p:grpSp>
        <p:nvGrpSpPr>
          <p:cNvPr id="15" name="Group 21">
            <a:extLst>
              <a:ext uri="{FF2B5EF4-FFF2-40B4-BE49-F238E27FC236}">
                <a16:creationId xmlns:a16="http://schemas.microsoft.com/office/drawing/2014/main" id="{0C963829-ABC4-D7C5-9AD5-C9E4C7083382}"/>
              </a:ext>
            </a:extLst>
          </p:cNvPr>
          <p:cNvGrpSpPr/>
          <p:nvPr/>
        </p:nvGrpSpPr>
        <p:grpSpPr>
          <a:xfrm>
            <a:off x="-995992" y="-121076"/>
            <a:ext cx="8627144" cy="6858009"/>
            <a:chOff x="-995992" y="-121076"/>
            <a:chExt cx="8627144" cy="6858009"/>
          </a:xfrm>
        </p:grpSpPr>
        <p:grpSp>
          <p:nvGrpSpPr>
            <p:cNvPr id="16" name="Group 22">
              <a:extLst>
                <a:ext uri="{FF2B5EF4-FFF2-40B4-BE49-F238E27FC236}">
                  <a16:creationId xmlns:a16="http://schemas.microsoft.com/office/drawing/2014/main" id="{61AF903D-D176-839A-7581-A1FB7F331E62}"/>
                </a:ext>
              </a:extLst>
            </p:cNvPr>
            <p:cNvGrpSpPr/>
            <p:nvPr/>
          </p:nvGrpSpPr>
          <p:grpSpPr>
            <a:xfrm>
              <a:off x="-995992" y="-121067"/>
              <a:ext cx="8611233" cy="6858000"/>
              <a:chOff x="-995992" y="-121067"/>
              <a:chExt cx="8611233" cy="6858000"/>
            </a:xfrm>
          </p:grpSpPr>
          <p:sp>
            <p:nvSpPr>
              <p:cNvPr id="17" name="Rectangle 30">
                <a:extLst>
                  <a:ext uri="{FF2B5EF4-FFF2-40B4-BE49-F238E27FC236}">
                    <a16:creationId xmlns:a16="http://schemas.microsoft.com/office/drawing/2014/main" id="{91934EBA-9850-F47A-EA1F-B9A043AD9451}"/>
                  </a:ext>
                </a:extLst>
              </p:cNvPr>
              <p:cNvSpPr/>
              <p:nvPr/>
            </p:nvSpPr>
            <p:spPr>
              <a:xfrm rot="10800009" flipH="1">
                <a:off x="-995992" y="-121067"/>
                <a:ext cx="8611233" cy="3429000"/>
              </a:xfrm>
              <a:prstGeom prst="rect">
                <a:avLst/>
              </a:prstGeom>
              <a:gradFill>
                <a:gsLst>
                  <a:gs pos="0">
                    <a:srgbClr val="000000">
                      <a:alpha val="80000"/>
                    </a:srgbClr>
                  </a:gs>
                  <a:gs pos="100000">
                    <a:srgbClr val="000000">
                      <a:alpha val="6000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8" name="Rectangle 31">
                <a:extLst>
                  <a:ext uri="{FF2B5EF4-FFF2-40B4-BE49-F238E27FC236}">
                    <a16:creationId xmlns:a16="http://schemas.microsoft.com/office/drawing/2014/main" id="{857CAEA3-A64D-7531-B90F-4917F557E07A}"/>
                  </a:ext>
                </a:extLst>
              </p:cNvPr>
              <p:cNvSpPr/>
              <p:nvPr/>
            </p:nvSpPr>
            <p:spPr>
              <a:xfrm rot="10799991" flipH="1" flipV="1">
                <a:off x="-995992" y="3307933"/>
                <a:ext cx="8611233" cy="3429000"/>
              </a:xfrm>
              <a:prstGeom prst="rect">
                <a:avLst/>
              </a:prstGeom>
              <a:gradFill>
                <a:gsLst>
                  <a:gs pos="0">
                    <a:srgbClr val="000000">
                      <a:alpha val="80000"/>
                    </a:srgbClr>
                  </a:gs>
                  <a:gs pos="100000">
                    <a:srgbClr val="000000">
                      <a:alpha val="6000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grpSp>
          <p:nvGrpSpPr>
            <p:cNvPr id="19" name="Group 23">
              <a:extLst>
                <a:ext uri="{FF2B5EF4-FFF2-40B4-BE49-F238E27FC236}">
                  <a16:creationId xmlns:a16="http://schemas.microsoft.com/office/drawing/2014/main" id="{5596B7D5-0F12-4950-B363-F2A47C7F3EA6}"/>
                </a:ext>
              </a:extLst>
            </p:cNvPr>
            <p:cNvGrpSpPr/>
            <p:nvPr/>
          </p:nvGrpSpPr>
          <p:grpSpPr>
            <a:xfrm>
              <a:off x="-995983" y="-121076"/>
              <a:ext cx="8627135" cy="6858009"/>
              <a:chOff x="-995983" y="-121076"/>
              <a:chExt cx="8627135" cy="6858009"/>
            </a:xfrm>
          </p:grpSpPr>
          <p:sp>
            <p:nvSpPr>
              <p:cNvPr id="20" name="Rectangle 28">
                <a:extLst>
                  <a:ext uri="{FF2B5EF4-FFF2-40B4-BE49-F238E27FC236}">
                    <a16:creationId xmlns:a16="http://schemas.microsoft.com/office/drawing/2014/main" id="{8EA7E29F-B7C1-17E1-DD7A-EC65D6B752DE}"/>
                  </a:ext>
                </a:extLst>
              </p:cNvPr>
              <p:cNvSpPr/>
              <p:nvPr/>
            </p:nvSpPr>
            <p:spPr>
              <a:xfrm rot="10800009" flipH="1">
                <a:off x="-995983" y="-121076"/>
                <a:ext cx="8627135" cy="3429000"/>
              </a:xfrm>
              <a:prstGeom prst="rect">
                <a:avLst/>
              </a:prstGeom>
              <a:gradFill>
                <a:gsLst>
                  <a:gs pos="0">
                    <a:srgbClr val="C19C22"/>
                  </a:gs>
                  <a:gs pos="100000">
                    <a:srgbClr val="C19C22">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1" name="Rectangle 29">
                <a:extLst>
                  <a:ext uri="{FF2B5EF4-FFF2-40B4-BE49-F238E27FC236}">
                    <a16:creationId xmlns:a16="http://schemas.microsoft.com/office/drawing/2014/main" id="{45C21481-A217-F14F-CE4F-64C0A226113A}"/>
                  </a:ext>
                </a:extLst>
              </p:cNvPr>
              <p:cNvSpPr/>
              <p:nvPr/>
            </p:nvSpPr>
            <p:spPr>
              <a:xfrm rot="10799991" flipH="1" flipV="1">
                <a:off x="-995983" y="3307933"/>
                <a:ext cx="8627135" cy="3429000"/>
              </a:xfrm>
              <a:prstGeom prst="rect">
                <a:avLst/>
              </a:prstGeom>
              <a:gradFill>
                <a:gsLst>
                  <a:gs pos="0">
                    <a:srgbClr val="C19C22"/>
                  </a:gs>
                  <a:gs pos="100000">
                    <a:srgbClr val="C19C22">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grpSp>
          <p:nvGrpSpPr>
            <p:cNvPr id="22" name="Group 24">
              <a:extLst>
                <a:ext uri="{FF2B5EF4-FFF2-40B4-BE49-F238E27FC236}">
                  <a16:creationId xmlns:a16="http://schemas.microsoft.com/office/drawing/2014/main" id="{64B1B854-6FF6-503A-9A4E-9BF7C4D746C4}"/>
                </a:ext>
              </a:extLst>
            </p:cNvPr>
            <p:cNvGrpSpPr/>
            <p:nvPr/>
          </p:nvGrpSpPr>
          <p:grpSpPr>
            <a:xfrm>
              <a:off x="-995992" y="-121076"/>
              <a:ext cx="8611918" cy="6858009"/>
              <a:chOff x="-995992" y="-121076"/>
              <a:chExt cx="8611918" cy="6858009"/>
            </a:xfrm>
          </p:grpSpPr>
          <p:sp>
            <p:nvSpPr>
              <p:cNvPr id="23" name="Rectangle 26">
                <a:extLst>
                  <a:ext uri="{FF2B5EF4-FFF2-40B4-BE49-F238E27FC236}">
                    <a16:creationId xmlns:a16="http://schemas.microsoft.com/office/drawing/2014/main" id="{09385D32-782B-FBF4-F824-6CC9BA236079}"/>
                  </a:ext>
                </a:extLst>
              </p:cNvPr>
              <p:cNvSpPr/>
              <p:nvPr/>
            </p:nvSpPr>
            <p:spPr>
              <a:xfrm rot="10800009" flipH="1">
                <a:off x="-995307" y="-121076"/>
                <a:ext cx="8611233" cy="3429000"/>
              </a:xfrm>
              <a:prstGeom prst="rect">
                <a:avLst/>
              </a:prstGeom>
              <a:gradFill>
                <a:gsLst>
                  <a:gs pos="0">
                    <a:srgbClr val="90AC13">
                      <a:alpha val="40000"/>
                    </a:srgbClr>
                  </a:gs>
                  <a:gs pos="100000">
                    <a:srgbClr val="90AC13">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4" name="Rectangle 27">
                <a:extLst>
                  <a:ext uri="{FF2B5EF4-FFF2-40B4-BE49-F238E27FC236}">
                    <a16:creationId xmlns:a16="http://schemas.microsoft.com/office/drawing/2014/main" id="{4EBC219A-022A-5BE6-F2EC-0E3098C053D0}"/>
                  </a:ext>
                </a:extLst>
              </p:cNvPr>
              <p:cNvSpPr/>
              <p:nvPr/>
            </p:nvSpPr>
            <p:spPr>
              <a:xfrm rot="10799991" flipH="1" flipV="1">
                <a:off x="-995992" y="3307933"/>
                <a:ext cx="8611233" cy="3429000"/>
              </a:xfrm>
              <a:prstGeom prst="rect">
                <a:avLst/>
              </a:prstGeom>
              <a:gradFill>
                <a:gsLst>
                  <a:gs pos="0">
                    <a:srgbClr val="90AC13">
                      <a:alpha val="40000"/>
                    </a:srgbClr>
                  </a:gs>
                  <a:gs pos="100000">
                    <a:srgbClr val="90AC13">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25" name="Rectangle 25">
              <a:extLst>
                <a:ext uri="{FF2B5EF4-FFF2-40B4-BE49-F238E27FC236}">
                  <a16:creationId xmlns:a16="http://schemas.microsoft.com/office/drawing/2014/main" id="{F777D3DC-02E6-167E-B4CD-F4E3D9C60195}"/>
                </a:ext>
              </a:extLst>
            </p:cNvPr>
            <p:cNvSpPr/>
            <p:nvPr/>
          </p:nvSpPr>
          <p:spPr>
            <a:xfrm rot="5400013" flipH="1" flipV="1">
              <a:off x="-275057" y="-296864"/>
              <a:ext cx="6312871" cy="7754724"/>
            </a:xfrm>
            <a:prstGeom prst="rect">
              <a:avLst/>
            </a:prstGeom>
            <a:gradFill>
              <a:gsLst>
                <a:gs pos="0">
                  <a:srgbClr val="90AC13">
                    <a:alpha val="60000"/>
                  </a:srgbClr>
                </a:gs>
                <a:gs pos="100000">
                  <a:srgbClr val="90AC13">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26" name="Title 1">
            <a:extLst>
              <a:ext uri="{FF2B5EF4-FFF2-40B4-BE49-F238E27FC236}">
                <a16:creationId xmlns:a16="http://schemas.microsoft.com/office/drawing/2014/main" id="{0359C9E2-82F3-EAE4-8C09-0CF6F4027CCC}"/>
              </a:ext>
            </a:extLst>
          </p:cNvPr>
          <p:cNvSpPr txBox="1">
            <a:spLocks noGrp="1"/>
          </p:cNvSpPr>
          <p:nvPr>
            <p:ph type="title"/>
          </p:nvPr>
        </p:nvSpPr>
        <p:spPr>
          <a:xfrm>
            <a:off x="539998" y="539998"/>
            <a:ext cx="4500557" cy="3162242"/>
          </a:xfrm>
        </p:spPr>
        <p:txBody>
          <a:bodyPr anchor="b"/>
          <a:lstStyle/>
          <a:p>
            <a:pPr lvl="0"/>
            <a:r>
              <a:rPr lang="en-US" sz="6800">
                <a:solidFill>
                  <a:srgbClr val="FFFFFF"/>
                </a:solidFill>
              </a:rPr>
              <a:t>HOW TO INSTALL?</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14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E5A57-7A8B-4D6B-8EB2-A107DE040E68}"/>
              </a:ext>
            </a:extLst>
          </p:cNvPr>
          <p:cNvSpPr txBox="1">
            <a:spLocks noGrp="1"/>
          </p:cNvSpPr>
          <p:nvPr>
            <p:ph type="title"/>
          </p:nvPr>
        </p:nvSpPr>
        <p:spPr>
          <a:xfrm>
            <a:off x="424546" y="8037"/>
            <a:ext cx="11216588" cy="1417987"/>
          </a:xfrm>
        </p:spPr>
        <p:txBody>
          <a:bodyPr/>
          <a:lstStyle/>
          <a:p>
            <a:pPr lvl="0"/>
            <a:br>
              <a:rPr lang="en-US"/>
            </a:br>
            <a:r>
              <a:rPr lang="en-US"/>
              <a:t>Architecture of ElasticSearch</a:t>
            </a:r>
          </a:p>
        </p:txBody>
      </p:sp>
      <p:sp>
        <p:nvSpPr>
          <p:cNvPr id="3" name="Content Placeholder 2">
            <a:extLst>
              <a:ext uri="{FF2B5EF4-FFF2-40B4-BE49-F238E27FC236}">
                <a16:creationId xmlns:a16="http://schemas.microsoft.com/office/drawing/2014/main" id="{91920F32-284A-1B0C-261C-057E498A9AA5}"/>
              </a:ext>
            </a:extLst>
          </p:cNvPr>
          <p:cNvSpPr txBox="1">
            <a:spLocks noGrp="1"/>
          </p:cNvSpPr>
          <p:nvPr>
            <p:ph idx="1"/>
          </p:nvPr>
        </p:nvSpPr>
        <p:spPr>
          <a:xfrm>
            <a:off x="653146" y="961756"/>
            <a:ext cx="9296403" cy="5893308"/>
          </a:xfrm>
        </p:spPr>
        <p:txBody>
          <a:bodyPr/>
          <a:lstStyle/>
          <a:p>
            <a:pPr marL="269876" lvl="0" indent="-269876"/>
            <a:endParaRPr lang="en-US" sz="2000" b="1">
              <a:latin typeface="Calibri"/>
            </a:endParaRPr>
          </a:p>
          <a:p>
            <a:pPr marL="269876" lvl="0" indent="-269876"/>
            <a:endParaRPr lang="en-US" sz="2000" b="1">
              <a:latin typeface="Calibri"/>
            </a:endParaRPr>
          </a:p>
          <a:p>
            <a:pPr marL="269876" lvl="0" indent="-269876" algn="just"/>
            <a:r>
              <a:rPr lang="en-US" sz="2000" b="1">
                <a:latin typeface="Calibri"/>
              </a:rPr>
              <a:t>Cluster</a:t>
            </a:r>
            <a:r>
              <a:rPr lang="en-US" sz="2000">
                <a:solidFill>
                  <a:srgbClr val="ECECEC"/>
                </a:solidFill>
                <a:latin typeface="Calibri"/>
              </a:rPr>
              <a:t>: A cluster is a collection of one or more nodes (servers) that together hold the entire data and provide federated indexing and search capabilities.</a:t>
            </a:r>
          </a:p>
          <a:p>
            <a:pPr marL="269876" lvl="0" indent="-269876" algn="just"/>
            <a:endParaRPr lang="en-US" sz="2000">
              <a:latin typeface="Calibri"/>
              <a:cs typeface="Calibri"/>
            </a:endParaRPr>
          </a:p>
          <a:p>
            <a:pPr marL="269876" lvl="0" indent="-269876" algn="just"/>
            <a:r>
              <a:rPr lang="en-US" sz="2000" b="1">
                <a:latin typeface="Calibri"/>
              </a:rPr>
              <a:t>Node</a:t>
            </a:r>
            <a:r>
              <a:rPr lang="en-US" sz="2000">
                <a:solidFill>
                  <a:srgbClr val="ECECEC"/>
                </a:solidFill>
                <a:latin typeface="Calibri"/>
              </a:rPr>
              <a:t>: A single server that is part of a cluster, storing data and participating in the cluster’s indexing and search operations.</a:t>
            </a:r>
          </a:p>
          <a:p>
            <a:pPr marL="269876" lvl="0" indent="-269876" algn="just"/>
            <a:endParaRPr lang="en-US" sz="2000">
              <a:latin typeface="Calibri"/>
              <a:cs typeface="Calibri"/>
            </a:endParaRPr>
          </a:p>
          <a:p>
            <a:pPr marL="269876" lvl="0" indent="-269876" algn="just"/>
            <a:r>
              <a:rPr lang="en-US" sz="2000" b="1">
                <a:latin typeface="Calibri"/>
              </a:rPr>
              <a:t>Index</a:t>
            </a:r>
            <a:r>
              <a:rPr lang="en-US" sz="2000">
                <a:solidFill>
                  <a:srgbClr val="ECECEC"/>
                </a:solidFill>
                <a:latin typeface="Calibri"/>
              </a:rPr>
              <a:t>: An index is a collection of documents that have somewhat similar characteristics. Each index is identified by a unique name, which is used to refer to the index when performing indexing, search, update, and delete operations.</a:t>
            </a:r>
          </a:p>
          <a:p>
            <a:pPr marL="269876" lvl="0" indent="-269876"/>
            <a:endParaRPr lang="en-US" sz="2000">
              <a:solidFill>
                <a:srgbClr val="ECECEC"/>
              </a:solidFill>
              <a:latin typeface="Calibri"/>
              <a:cs typeface="Calibri"/>
            </a:endParaRPr>
          </a:p>
          <a:p>
            <a:pPr marL="269876" lvl="0" indent="-269876"/>
            <a:endParaRPr lang="en-US" sz="2000">
              <a:solidFill>
                <a:srgbClr val="ECECEC"/>
              </a:solidFill>
              <a:latin typeface="Calibri"/>
              <a:cs typeface="Calibri"/>
            </a:endParaRPr>
          </a:p>
          <a:p>
            <a:pPr marL="269876" lvl="0" indent="-269876"/>
            <a:endParaRPr lang="en-US" sz="2000">
              <a:latin typeface="Calibri"/>
              <a:cs typeface="Calibri"/>
            </a:endParaRPr>
          </a:p>
          <a:p>
            <a:pPr marL="269876" lvl="0" indent="-269876"/>
            <a:endParaRPr lang="en-US" sz="2000">
              <a:latin typeface="Calibri"/>
              <a:cs typeface="Calibri"/>
            </a:endParaRPr>
          </a:p>
          <a:p>
            <a:pPr marL="269876" lvl="0" indent="-269876"/>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64">
    <p:spTree>
      <p:nvGrpSpPr>
        <p:cNvPr id="1" name=""/>
        <p:cNvGrpSpPr/>
        <p:nvPr/>
      </p:nvGrpSpPr>
      <p:grpSpPr>
        <a:xfrm>
          <a:off x="0" y="0"/>
          <a:ext cx="0" cy="0"/>
          <a:chOff x="0" y="0"/>
          <a:chExt cx="0" cy="0"/>
        </a:xfrm>
      </p:grpSpPr>
      <p:grpSp>
        <p:nvGrpSpPr>
          <p:cNvPr id="2" name="Content Placeholder 2">
            <a:extLst>
              <a:ext uri="{FF2B5EF4-FFF2-40B4-BE49-F238E27FC236}">
                <a16:creationId xmlns:a16="http://schemas.microsoft.com/office/drawing/2014/main" id="{88B6D959-2F74-A4A8-11C7-91F49F47721A}"/>
              </a:ext>
            </a:extLst>
          </p:cNvPr>
          <p:cNvGrpSpPr/>
          <p:nvPr/>
        </p:nvGrpSpPr>
        <p:grpSpPr>
          <a:xfrm>
            <a:off x="690472" y="2179527"/>
            <a:ext cx="9906006" cy="4087659"/>
            <a:chOff x="690472" y="2179527"/>
            <a:chExt cx="9906006" cy="4087659"/>
          </a:xfrm>
        </p:grpSpPr>
        <p:sp>
          <p:nvSpPr>
            <p:cNvPr id="3" name="Freeform: Shape 4">
              <a:extLst>
                <a:ext uri="{FF2B5EF4-FFF2-40B4-BE49-F238E27FC236}">
                  <a16:creationId xmlns:a16="http://schemas.microsoft.com/office/drawing/2014/main" id="{3452504B-B071-FFED-002F-9822F809B653}"/>
                </a:ext>
              </a:extLst>
            </p:cNvPr>
            <p:cNvSpPr/>
            <p:nvPr/>
          </p:nvSpPr>
          <p:spPr>
            <a:xfrm>
              <a:off x="690472" y="2179527"/>
              <a:ext cx="7924803" cy="899284"/>
            </a:xfrm>
            <a:custGeom>
              <a:avLst/>
              <a:gdLst>
                <a:gd name="f0" fmla="val 10800000"/>
                <a:gd name="f1" fmla="val 5400000"/>
                <a:gd name="f2" fmla="val 180"/>
                <a:gd name="f3" fmla="val w"/>
                <a:gd name="f4" fmla="val h"/>
                <a:gd name="f5" fmla="val 0"/>
                <a:gd name="f6" fmla="val 7924800"/>
                <a:gd name="f7" fmla="val 779176"/>
                <a:gd name="f8" fmla="val 77918"/>
                <a:gd name="f9" fmla="val 34885"/>
                <a:gd name="f10" fmla="val 7846882"/>
                <a:gd name="f11" fmla="val 7889915"/>
                <a:gd name="f12" fmla="val 701258"/>
                <a:gd name="f13" fmla="val 744291"/>
                <a:gd name="f14" fmla="+- 0 0 -90"/>
                <a:gd name="f15" fmla="*/ f3 1 7924800"/>
                <a:gd name="f16" fmla="*/ f4 1 779176"/>
                <a:gd name="f17" fmla="+- f7 0 f5"/>
                <a:gd name="f18" fmla="+- f6 0 f5"/>
                <a:gd name="f19" fmla="*/ f14 f0 1"/>
                <a:gd name="f20" fmla="*/ f18 1 7924800"/>
                <a:gd name="f21" fmla="*/ f17 1 779176"/>
                <a:gd name="f22" fmla="*/ 0 f18 1"/>
                <a:gd name="f23" fmla="*/ 77918 f17 1"/>
                <a:gd name="f24" fmla="*/ 77918 f18 1"/>
                <a:gd name="f25" fmla="*/ 0 f17 1"/>
                <a:gd name="f26" fmla="*/ 7846882 f18 1"/>
                <a:gd name="f27" fmla="*/ 7924800 f18 1"/>
                <a:gd name="f28" fmla="*/ 701258 f17 1"/>
                <a:gd name="f29" fmla="*/ 779176 f17 1"/>
                <a:gd name="f30" fmla="*/ f19 1 f2"/>
                <a:gd name="f31" fmla="*/ f22 1 7924800"/>
                <a:gd name="f32" fmla="*/ f23 1 779176"/>
                <a:gd name="f33" fmla="*/ f24 1 7924800"/>
                <a:gd name="f34" fmla="*/ f25 1 779176"/>
                <a:gd name="f35" fmla="*/ f26 1 7924800"/>
                <a:gd name="f36" fmla="*/ f27 1 7924800"/>
                <a:gd name="f37" fmla="*/ f28 1 779176"/>
                <a:gd name="f38" fmla="*/ f29 1 779176"/>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7924800" h="779176">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FAA93A"/>
            </a:solidFill>
            <a:ln w="22229" cap="flat">
              <a:solidFill>
                <a:srgbClr val="FFFFFF"/>
              </a:solidFill>
              <a:prstDash val="solid"/>
              <a:miter/>
            </a:ln>
          </p:spPr>
          <p:txBody>
            <a:bodyPr vert="horz" wrap="square" lIns="140927" tIns="140927" rIns="1001926" bIns="140927" anchor="ctr" anchorCtr="0" compatLnSpc="1">
              <a:noAutofit/>
            </a:bodyPr>
            <a:lstStyle/>
            <a:p>
              <a:pPr marL="0" marR="0" lvl="0" indent="0" algn="l" defTabSz="1377945" rtl="0" fontAlgn="auto" hangingPunct="1">
                <a:lnSpc>
                  <a:spcPct val="90000"/>
                </a:lnSpc>
                <a:spcBef>
                  <a:spcPts val="0"/>
                </a:spcBef>
                <a:spcAft>
                  <a:spcPts val="1300"/>
                </a:spcAft>
                <a:buNone/>
                <a:tabLst/>
                <a:defRPr sz="1800" b="0" i="0" u="none" strike="noStrike" kern="0" cap="none" spc="0" baseline="0">
                  <a:solidFill>
                    <a:srgbClr val="000000"/>
                  </a:solidFill>
                  <a:uFillTx/>
                </a:defRPr>
              </a:pPr>
              <a:r>
                <a:rPr lang="en-MY" sz="3100" b="0" i="0" u="none" strike="noStrike" kern="1200" cap="none" spc="0" baseline="0">
                  <a:solidFill>
                    <a:srgbClr val="FFFFFF"/>
                  </a:solidFill>
                  <a:uFillTx/>
                  <a:latin typeface="Tw Cen MT"/>
                </a:rPr>
                <a:t>Cons of Traditional DWH Services:</a:t>
              </a:r>
              <a:endParaRPr lang="en-US" sz="3100" b="0" i="0" u="none" strike="noStrike" kern="1200" cap="none" spc="0" baseline="0">
                <a:solidFill>
                  <a:srgbClr val="FFFFFF"/>
                </a:solidFill>
                <a:uFillTx/>
                <a:latin typeface="Tw Cen MT"/>
              </a:endParaRPr>
            </a:p>
          </p:txBody>
        </p:sp>
        <p:sp>
          <p:nvSpPr>
            <p:cNvPr id="4" name="Freeform: Shape 5">
              <a:extLst>
                <a:ext uri="{FF2B5EF4-FFF2-40B4-BE49-F238E27FC236}">
                  <a16:creationId xmlns:a16="http://schemas.microsoft.com/office/drawing/2014/main" id="{F3664978-39D2-6076-7012-E866F6D3082E}"/>
                </a:ext>
              </a:extLst>
            </p:cNvPr>
            <p:cNvSpPr/>
            <p:nvPr/>
          </p:nvSpPr>
          <p:spPr>
            <a:xfrm>
              <a:off x="1354180" y="3242325"/>
              <a:ext cx="7924803" cy="899284"/>
            </a:xfrm>
            <a:custGeom>
              <a:avLst/>
              <a:gdLst>
                <a:gd name="f0" fmla="val 10800000"/>
                <a:gd name="f1" fmla="val 5400000"/>
                <a:gd name="f2" fmla="val 180"/>
                <a:gd name="f3" fmla="val w"/>
                <a:gd name="f4" fmla="val h"/>
                <a:gd name="f5" fmla="val 0"/>
                <a:gd name="f6" fmla="val 7924800"/>
                <a:gd name="f7" fmla="val 779176"/>
                <a:gd name="f8" fmla="val 77918"/>
                <a:gd name="f9" fmla="val 34885"/>
                <a:gd name="f10" fmla="val 7846882"/>
                <a:gd name="f11" fmla="val 7889915"/>
                <a:gd name="f12" fmla="val 701258"/>
                <a:gd name="f13" fmla="val 744291"/>
                <a:gd name="f14" fmla="+- 0 0 -90"/>
                <a:gd name="f15" fmla="*/ f3 1 7924800"/>
                <a:gd name="f16" fmla="*/ f4 1 779176"/>
                <a:gd name="f17" fmla="+- f7 0 f5"/>
                <a:gd name="f18" fmla="+- f6 0 f5"/>
                <a:gd name="f19" fmla="*/ f14 f0 1"/>
                <a:gd name="f20" fmla="*/ f18 1 7924800"/>
                <a:gd name="f21" fmla="*/ f17 1 779176"/>
                <a:gd name="f22" fmla="*/ 0 f18 1"/>
                <a:gd name="f23" fmla="*/ 77918 f17 1"/>
                <a:gd name="f24" fmla="*/ 77918 f18 1"/>
                <a:gd name="f25" fmla="*/ 0 f17 1"/>
                <a:gd name="f26" fmla="*/ 7846882 f18 1"/>
                <a:gd name="f27" fmla="*/ 7924800 f18 1"/>
                <a:gd name="f28" fmla="*/ 701258 f17 1"/>
                <a:gd name="f29" fmla="*/ 779176 f17 1"/>
                <a:gd name="f30" fmla="*/ f19 1 f2"/>
                <a:gd name="f31" fmla="*/ f22 1 7924800"/>
                <a:gd name="f32" fmla="*/ f23 1 779176"/>
                <a:gd name="f33" fmla="*/ f24 1 7924800"/>
                <a:gd name="f34" fmla="*/ f25 1 779176"/>
                <a:gd name="f35" fmla="*/ f26 1 7924800"/>
                <a:gd name="f36" fmla="*/ f27 1 7924800"/>
                <a:gd name="f37" fmla="*/ f28 1 779176"/>
                <a:gd name="f38" fmla="*/ f29 1 779176"/>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7924800" h="779176">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EE8A3B"/>
            </a:solidFill>
            <a:ln w="22229" cap="flat">
              <a:solidFill>
                <a:srgbClr val="FFFFFF"/>
              </a:solidFill>
              <a:prstDash val="solid"/>
              <a:miter/>
            </a:ln>
          </p:spPr>
          <p:txBody>
            <a:bodyPr vert="horz" wrap="square" lIns="140927" tIns="140927" rIns="1311094" bIns="140927" anchor="ctr" anchorCtr="0" compatLnSpc="1">
              <a:noAutofit/>
            </a:bodyPr>
            <a:lstStyle/>
            <a:p>
              <a:pPr marL="0" marR="0" lvl="0" indent="0" algn="l" defTabSz="1377945" rtl="0" fontAlgn="auto" hangingPunct="1">
                <a:lnSpc>
                  <a:spcPct val="90000"/>
                </a:lnSpc>
                <a:spcBef>
                  <a:spcPts val="0"/>
                </a:spcBef>
                <a:spcAft>
                  <a:spcPts val="1300"/>
                </a:spcAft>
                <a:buNone/>
                <a:tabLst/>
                <a:defRPr sz="1800" b="0" i="0" u="none" strike="noStrike" kern="0" cap="none" spc="0" baseline="0">
                  <a:solidFill>
                    <a:srgbClr val="000000"/>
                  </a:solidFill>
                  <a:uFillTx/>
                </a:defRPr>
              </a:pPr>
              <a:r>
                <a:rPr lang="en-MY" sz="3100" b="0" i="0" u="none" strike="noStrike" kern="1200" cap="none" spc="0" baseline="0">
                  <a:solidFill>
                    <a:srgbClr val="FFFFFF"/>
                  </a:solidFill>
                  <a:uFillTx/>
                  <a:latin typeface="Tw Cen MT"/>
                </a:rPr>
                <a:t>Time Consuming</a:t>
              </a:r>
              <a:endParaRPr lang="en-US" sz="3100" b="0" i="0" u="none" strike="noStrike" kern="1200" cap="none" spc="0" baseline="0">
                <a:solidFill>
                  <a:srgbClr val="FFFFFF"/>
                </a:solidFill>
                <a:uFillTx/>
                <a:latin typeface="Tw Cen MT"/>
              </a:endParaRPr>
            </a:p>
          </p:txBody>
        </p:sp>
        <p:sp>
          <p:nvSpPr>
            <p:cNvPr id="5" name="Freeform: Shape 6">
              <a:extLst>
                <a:ext uri="{FF2B5EF4-FFF2-40B4-BE49-F238E27FC236}">
                  <a16:creationId xmlns:a16="http://schemas.microsoft.com/office/drawing/2014/main" id="{CE6B2646-8D61-FDBA-7AA9-62CBEB442E61}"/>
                </a:ext>
              </a:extLst>
            </p:cNvPr>
            <p:cNvSpPr/>
            <p:nvPr/>
          </p:nvSpPr>
          <p:spPr>
            <a:xfrm>
              <a:off x="2007976" y="4305114"/>
              <a:ext cx="7924803" cy="899284"/>
            </a:xfrm>
            <a:custGeom>
              <a:avLst/>
              <a:gdLst>
                <a:gd name="f0" fmla="val 10800000"/>
                <a:gd name="f1" fmla="val 5400000"/>
                <a:gd name="f2" fmla="val 180"/>
                <a:gd name="f3" fmla="val w"/>
                <a:gd name="f4" fmla="val h"/>
                <a:gd name="f5" fmla="val 0"/>
                <a:gd name="f6" fmla="val 7924800"/>
                <a:gd name="f7" fmla="val 779176"/>
                <a:gd name="f8" fmla="val 77918"/>
                <a:gd name="f9" fmla="val 34885"/>
                <a:gd name="f10" fmla="val 7846882"/>
                <a:gd name="f11" fmla="val 7889915"/>
                <a:gd name="f12" fmla="val 701258"/>
                <a:gd name="f13" fmla="val 744291"/>
                <a:gd name="f14" fmla="+- 0 0 -90"/>
                <a:gd name="f15" fmla="*/ f3 1 7924800"/>
                <a:gd name="f16" fmla="*/ f4 1 779176"/>
                <a:gd name="f17" fmla="+- f7 0 f5"/>
                <a:gd name="f18" fmla="+- f6 0 f5"/>
                <a:gd name="f19" fmla="*/ f14 f0 1"/>
                <a:gd name="f20" fmla="*/ f18 1 7924800"/>
                <a:gd name="f21" fmla="*/ f17 1 779176"/>
                <a:gd name="f22" fmla="*/ 0 f18 1"/>
                <a:gd name="f23" fmla="*/ 77918 f17 1"/>
                <a:gd name="f24" fmla="*/ 77918 f18 1"/>
                <a:gd name="f25" fmla="*/ 0 f17 1"/>
                <a:gd name="f26" fmla="*/ 7846882 f18 1"/>
                <a:gd name="f27" fmla="*/ 7924800 f18 1"/>
                <a:gd name="f28" fmla="*/ 701258 f17 1"/>
                <a:gd name="f29" fmla="*/ 779176 f17 1"/>
                <a:gd name="f30" fmla="*/ f19 1 f2"/>
                <a:gd name="f31" fmla="*/ f22 1 7924800"/>
                <a:gd name="f32" fmla="*/ f23 1 779176"/>
                <a:gd name="f33" fmla="*/ f24 1 7924800"/>
                <a:gd name="f34" fmla="*/ f25 1 779176"/>
                <a:gd name="f35" fmla="*/ f26 1 7924800"/>
                <a:gd name="f36" fmla="*/ f27 1 7924800"/>
                <a:gd name="f37" fmla="*/ f28 1 779176"/>
                <a:gd name="f38" fmla="*/ f29 1 779176"/>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7924800" h="779176">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E16F3D"/>
            </a:solidFill>
            <a:ln w="22229" cap="flat">
              <a:solidFill>
                <a:srgbClr val="FFFFFF"/>
              </a:solidFill>
              <a:prstDash val="solid"/>
              <a:miter/>
            </a:ln>
          </p:spPr>
          <p:txBody>
            <a:bodyPr vert="horz" wrap="square" lIns="140927" tIns="140927" rIns="1301191" bIns="140927" anchor="ctr" anchorCtr="0" compatLnSpc="1">
              <a:noAutofit/>
            </a:bodyPr>
            <a:lstStyle/>
            <a:p>
              <a:pPr marL="0" marR="0" lvl="0" indent="0" algn="l" defTabSz="1377945" rtl="0" fontAlgn="auto" hangingPunct="1">
                <a:lnSpc>
                  <a:spcPct val="90000"/>
                </a:lnSpc>
                <a:spcBef>
                  <a:spcPts val="0"/>
                </a:spcBef>
                <a:spcAft>
                  <a:spcPts val="1300"/>
                </a:spcAft>
                <a:buNone/>
                <a:tabLst/>
                <a:defRPr sz="1800" b="0" i="0" u="none" strike="noStrike" kern="0" cap="none" spc="0" baseline="0">
                  <a:solidFill>
                    <a:srgbClr val="000000"/>
                  </a:solidFill>
                  <a:uFillTx/>
                </a:defRPr>
              </a:pPr>
              <a:r>
                <a:rPr lang="en-MY" sz="3100" b="0" i="0" u="none" strike="noStrike" kern="1200" cap="none" spc="0" baseline="0">
                  <a:solidFill>
                    <a:srgbClr val="FFFFFF"/>
                  </a:solidFill>
                  <a:uFillTx/>
                  <a:latin typeface="Tw Cen MT"/>
                </a:rPr>
                <a:t>Maintenance Costs outweigh the benefits</a:t>
              </a:r>
              <a:endParaRPr lang="en-US" sz="3100" b="0" i="0" u="none" strike="noStrike" kern="1200" cap="none" spc="0" baseline="0">
                <a:solidFill>
                  <a:srgbClr val="FFFFFF"/>
                </a:solidFill>
                <a:uFillTx/>
                <a:latin typeface="Tw Cen MT"/>
              </a:endParaRPr>
            </a:p>
          </p:txBody>
        </p:sp>
        <p:sp>
          <p:nvSpPr>
            <p:cNvPr id="6" name="Freeform: Shape 7">
              <a:extLst>
                <a:ext uri="{FF2B5EF4-FFF2-40B4-BE49-F238E27FC236}">
                  <a16:creationId xmlns:a16="http://schemas.microsoft.com/office/drawing/2014/main" id="{AB633BB1-DB27-6E18-7948-3725D0BBBBF5}"/>
                </a:ext>
              </a:extLst>
            </p:cNvPr>
            <p:cNvSpPr/>
            <p:nvPr/>
          </p:nvSpPr>
          <p:spPr>
            <a:xfrm>
              <a:off x="2671675" y="5367902"/>
              <a:ext cx="7924803" cy="899284"/>
            </a:xfrm>
            <a:custGeom>
              <a:avLst/>
              <a:gdLst>
                <a:gd name="f0" fmla="val 10800000"/>
                <a:gd name="f1" fmla="val 5400000"/>
                <a:gd name="f2" fmla="val 180"/>
                <a:gd name="f3" fmla="val w"/>
                <a:gd name="f4" fmla="val h"/>
                <a:gd name="f5" fmla="val 0"/>
                <a:gd name="f6" fmla="val 7924800"/>
                <a:gd name="f7" fmla="val 779176"/>
                <a:gd name="f8" fmla="val 77918"/>
                <a:gd name="f9" fmla="val 34885"/>
                <a:gd name="f10" fmla="val 7846882"/>
                <a:gd name="f11" fmla="val 7889915"/>
                <a:gd name="f12" fmla="val 701258"/>
                <a:gd name="f13" fmla="val 744291"/>
                <a:gd name="f14" fmla="+- 0 0 -90"/>
                <a:gd name="f15" fmla="*/ f3 1 7924800"/>
                <a:gd name="f16" fmla="*/ f4 1 779176"/>
                <a:gd name="f17" fmla="+- f7 0 f5"/>
                <a:gd name="f18" fmla="+- f6 0 f5"/>
                <a:gd name="f19" fmla="*/ f14 f0 1"/>
                <a:gd name="f20" fmla="*/ f18 1 7924800"/>
                <a:gd name="f21" fmla="*/ f17 1 779176"/>
                <a:gd name="f22" fmla="*/ 0 f18 1"/>
                <a:gd name="f23" fmla="*/ 77918 f17 1"/>
                <a:gd name="f24" fmla="*/ 77918 f18 1"/>
                <a:gd name="f25" fmla="*/ 0 f17 1"/>
                <a:gd name="f26" fmla="*/ 7846882 f18 1"/>
                <a:gd name="f27" fmla="*/ 7924800 f18 1"/>
                <a:gd name="f28" fmla="*/ 701258 f17 1"/>
                <a:gd name="f29" fmla="*/ 779176 f17 1"/>
                <a:gd name="f30" fmla="*/ f19 1 f2"/>
                <a:gd name="f31" fmla="*/ f22 1 7924800"/>
                <a:gd name="f32" fmla="*/ f23 1 779176"/>
                <a:gd name="f33" fmla="*/ f24 1 7924800"/>
                <a:gd name="f34" fmla="*/ f25 1 779176"/>
                <a:gd name="f35" fmla="*/ f26 1 7924800"/>
                <a:gd name="f36" fmla="*/ f27 1 7924800"/>
                <a:gd name="f37" fmla="*/ f28 1 779176"/>
                <a:gd name="f38" fmla="*/ f29 1 779176"/>
                <a:gd name="f39" fmla="*/ f5 1 f20"/>
                <a:gd name="f40" fmla="*/ f6 1 f20"/>
                <a:gd name="f41" fmla="*/ f5 1 f21"/>
                <a:gd name="f42" fmla="*/ f7 1 f21"/>
                <a:gd name="f43" fmla="+- f30 0 f1"/>
                <a:gd name="f44" fmla="*/ f31 1 f20"/>
                <a:gd name="f45" fmla="*/ f32 1 f21"/>
                <a:gd name="f46" fmla="*/ f33 1 f20"/>
                <a:gd name="f47" fmla="*/ f34 1 f21"/>
                <a:gd name="f48" fmla="*/ f35 1 f20"/>
                <a:gd name="f49" fmla="*/ f36 1 f20"/>
                <a:gd name="f50" fmla="*/ f37 1 f21"/>
                <a:gd name="f51" fmla="*/ f38 1 f21"/>
                <a:gd name="f52" fmla="*/ f39 f15 1"/>
                <a:gd name="f53" fmla="*/ f40 f15 1"/>
                <a:gd name="f54" fmla="*/ f42 f16 1"/>
                <a:gd name="f55" fmla="*/ f41 f16 1"/>
                <a:gd name="f56" fmla="*/ f44 f15 1"/>
                <a:gd name="f57" fmla="*/ f45 f16 1"/>
                <a:gd name="f58" fmla="*/ f46 f15 1"/>
                <a:gd name="f59" fmla="*/ f47 f16 1"/>
                <a:gd name="f60" fmla="*/ f48 f15 1"/>
                <a:gd name="f61" fmla="*/ f49 f15 1"/>
                <a:gd name="f62" fmla="*/ f50 f16 1"/>
                <a:gd name="f63" fmla="*/ f51 f16 1"/>
              </a:gdLst>
              <a:ahLst/>
              <a:cxnLst>
                <a:cxn ang="3cd4">
                  <a:pos x="hc" y="t"/>
                </a:cxn>
                <a:cxn ang="0">
                  <a:pos x="r" y="vc"/>
                </a:cxn>
                <a:cxn ang="cd4">
                  <a:pos x="hc" y="b"/>
                </a:cxn>
                <a:cxn ang="cd2">
                  <a:pos x="l" y="vc"/>
                </a:cxn>
                <a:cxn ang="f43">
                  <a:pos x="f56" y="f57"/>
                </a:cxn>
                <a:cxn ang="f43">
                  <a:pos x="f58" y="f59"/>
                </a:cxn>
                <a:cxn ang="f43">
                  <a:pos x="f60" y="f59"/>
                </a:cxn>
                <a:cxn ang="f43">
                  <a:pos x="f61" y="f57"/>
                </a:cxn>
                <a:cxn ang="f43">
                  <a:pos x="f61" y="f62"/>
                </a:cxn>
                <a:cxn ang="f43">
                  <a:pos x="f60" y="f63"/>
                </a:cxn>
                <a:cxn ang="f43">
                  <a:pos x="f58" y="f63"/>
                </a:cxn>
                <a:cxn ang="f43">
                  <a:pos x="f56" y="f62"/>
                </a:cxn>
                <a:cxn ang="f43">
                  <a:pos x="f56" y="f57"/>
                </a:cxn>
              </a:cxnLst>
              <a:rect l="f52" t="f55" r="f53" b="f54"/>
              <a:pathLst>
                <a:path w="7924800" h="779176">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D35940"/>
            </a:solidFill>
            <a:ln w="22229" cap="flat">
              <a:solidFill>
                <a:srgbClr val="FFFFFF"/>
              </a:solidFill>
              <a:prstDash val="solid"/>
              <a:miter/>
            </a:ln>
          </p:spPr>
          <p:txBody>
            <a:bodyPr vert="horz" wrap="square" lIns="140927" tIns="140927" rIns="1311094" bIns="140927" anchor="ctr" anchorCtr="0" compatLnSpc="1">
              <a:noAutofit/>
            </a:bodyPr>
            <a:lstStyle/>
            <a:p>
              <a:pPr marL="0" marR="0" lvl="0" indent="0" algn="l" defTabSz="1377945" rtl="0" fontAlgn="auto" hangingPunct="1">
                <a:lnSpc>
                  <a:spcPct val="90000"/>
                </a:lnSpc>
                <a:spcBef>
                  <a:spcPts val="0"/>
                </a:spcBef>
                <a:spcAft>
                  <a:spcPts val="1300"/>
                </a:spcAft>
                <a:buNone/>
                <a:tabLst/>
                <a:defRPr sz="1800" b="0" i="0" u="none" strike="noStrike" kern="0" cap="none" spc="0" baseline="0">
                  <a:solidFill>
                    <a:srgbClr val="000000"/>
                  </a:solidFill>
                  <a:uFillTx/>
                </a:defRPr>
              </a:pPr>
              <a:r>
                <a:rPr lang="en-MY" sz="3100" b="0" i="0" u="none" strike="noStrike" kern="1200" cap="none" spc="0" baseline="0">
                  <a:solidFill>
                    <a:srgbClr val="FFFFFF"/>
                  </a:solidFill>
                  <a:uFillTx/>
                  <a:latin typeface="Tw Cen MT"/>
                </a:rPr>
                <a:t>Loss of information</a:t>
              </a:r>
              <a:endParaRPr lang="en-US" sz="3100" b="0" i="0" u="none" strike="noStrike" kern="1200" cap="none" spc="0" baseline="0">
                <a:solidFill>
                  <a:srgbClr val="FFFFFF"/>
                </a:solidFill>
                <a:uFillTx/>
                <a:latin typeface="Tw Cen MT"/>
              </a:endParaRPr>
            </a:p>
          </p:txBody>
        </p:sp>
        <p:sp>
          <p:nvSpPr>
            <p:cNvPr id="7" name="Freeform: Shape 8">
              <a:extLst>
                <a:ext uri="{FF2B5EF4-FFF2-40B4-BE49-F238E27FC236}">
                  <a16:creationId xmlns:a16="http://schemas.microsoft.com/office/drawing/2014/main" id="{3AA1423C-8E34-F305-C1B1-A7EB52131D58}"/>
                </a:ext>
              </a:extLst>
            </p:cNvPr>
            <p:cNvSpPr/>
            <p:nvPr/>
          </p:nvSpPr>
          <p:spPr>
            <a:xfrm>
              <a:off x="8108807" y="2868289"/>
              <a:ext cx="506467" cy="584539"/>
            </a:xfrm>
            <a:custGeom>
              <a:avLst/>
              <a:gdLst>
                <a:gd name="f0" fmla="val 10800000"/>
                <a:gd name="f1" fmla="val 5400000"/>
                <a:gd name="f2" fmla="val 180"/>
                <a:gd name="f3" fmla="val w"/>
                <a:gd name="f4" fmla="val h"/>
                <a:gd name="f5" fmla="val 0"/>
                <a:gd name="f6" fmla="val 506464"/>
                <a:gd name="f7" fmla="val 278555"/>
                <a:gd name="f8" fmla="val 113954"/>
                <a:gd name="f9" fmla="val 392510"/>
                <a:gd name="f10" fmla="val 253232"/>
                <a:gd name="f11" fmla="+- 0 0 -90"/>
                <a:gd name="f12" fmla="*/ f3 1 506464"/>
                <a:gd name="f13" fmla="*/ f4 1 506464"/>
                <a:gd name="f14" fmla="+- f6 0 f5"/>
                <a:gd name="f15" fmla="*/ f11 f0 1"/>
                <a:gd name="f16" fmla="*/ f14 1 506464"/>
                <a:gd name="f17" fmla="*/ 0 f14 1"/>
                <a:gd name="f18" fmla="*/ 278555 f14 1"/>
                <a:gd name="f19" fmla="*/ 113954 f14 1"/>
                <a:gd name="f20" fmla="*/ 392510 f14 1"/>
                <a:gd name="f21" fmla="*/ 506464 f14 1"/>
                <a:gd name="f22" fmla="*/ 253232 f14 1"/>
                <a:gd name="f23" fmla="*/ f15 1 f2"/>
                <a:gd name="f24" fmla="*/ f17 1 506464"/>
                <a:gd name="f25" fmla="*/ f18 1 506464"/>
                <a:gd name="f26" fmla="*/ f19 1 506464"/>
                <a:gd name="f27" fmla="*/ f20 1 506464"/>
                <a:gd name="f28" fmla="*/ f21 1 506464"/>
                <a:gd name="f29" fmla="*/ f22 1 506464"/>
                <a:gd name="f30" fmla="*/ f5 1 f16"/>
                <a:gd name="f31" fmla="*/ f6 1 f16"/>
                <a:gd name="f32" fmla="+- f23 0 f1"/>
                <a:gd name="f33" fmla="*/ f24 1 f16"/>
                <a:gd name="f34" fmla="*/ f25 1 f16"/>
                <a:gd name="f35" fmla="*/ f26 1 f16"/>
                <a:gd name="f36" fmla="*/ f27 1 f16"/>
                <a:gd name="f37" fmla="*/ f28 1 f16"/>
                <a:gd name="f38" fmla="*/ f29 1 f16"/>
                <a:gd name="f39" fmla="*/ f30 f12 1"/>
                <a:gd name="f40" fmla="*/ f31 f12 1"/>
                <a:gd name="f41" fmla="*/ f31 f13 1"/>
                <a:gd name="f42" fmla="*/ f30 f13 1"/>
                <a:gd name="f43" fmla="*/ f33 f12 1"/>
                <a:gd name="f44" fmla="*/ f34 f13 1"/>
                <a:gd name="f45" fmla="*/ f35 f12 1"/>
                <a:gd name="f46" fmla="*/ f33 f13 1"/>
                <a:gd name="f47" fmla="*/ f36 f12 1"/>
                <a:gd name="f48" fmla="*/ f37 f12 1"/>
                <a:gd name="f49" fmla="*/ f38 f12 1"/>
                <a:gd name="f50" fmla="*/ f37 f13 1"/>
              </a:gdLst>
              <a:ahLst/>
              <a:cxnLst>
                <a:cxn ang="3cd4">
                  <a:pos x="hc" y="t"/>
                </a:cxn>
                <a:cxn ang="0">
                  <a:pos x="r" y="vc"/>
                </a:cxn>
                <a:cxn ang="cd4">
                  <a:pos x="hc" y="b"/>
                </a:cxn>
                <a:cxn ang="cd2">
                  <a:pos x="l" y="vc"/>
                </a:cxn>
                <a:cxn ang="f32">
                  <a:pos x="f43" y="f44"/>
                </a:cxn>
                <a:cxn ang="f32">
                  <a:pos x="f45" y="f44"/>
                </a:cxn>
                <a:cxn ang="f32">
                  <a:pos x="f45" y="f46"/>
                </a:cxn>
                <a:cxn ang="f32">
                  <a:pos x="f47" y="f46"/>
                </a:cxn>
                <a:cxn ang="f32">
                  <a:pos x="f47" y="f44"/>
                </a:cxn>
                <a:cxn ang="f32">
                  <a:pos x="f48" y="f44"/>
                </a:cxn>
                <a:cxn ang="f32">
                  <a:pos x="f49" y="f50"/>
                </a:cxn>
                <a:cxn ang="f32">
                  <a:pos x="f43" y="f44"/>
                </a:cxn>
              </a:cxnLst>
              <a:rect l="f39" t="f42" r="f40" b="f41"/>
              <a:pathLst>
                <a:path w="506464" h="506464">
                  <a:moveTo>
                    <a:pt x="f5" y="f7"/>
                  </a:moveTo>
                  <a:lnTo>
                    <a:pt x="f8" y="f7"/>
                  </a:lnTo>
                  <a:lnTo>
                    <a:pt x="f8" y="f5"/>
                  </a:lnTo>
                  <a:lnTo>
                    <a:pt x="f9" y="f5"/>
                  </a:lnTo>
                  <a:lnTo>
                    <a:pt x="f9" y="f7"/>
                  </a:lnTo>
                  <a:lnTo>
                    <a:pt x="f6" y="f7"/>
                  </a:lnTo>
                  <a:lnTo>
                    <a:pt x="f10" y="f6"/>
                  </a:lnTo>
                  <a:lnTo>
                    <a:pt x="f5" y="f7"/>
                  </a:lnTo>
                  <a:close/>
                </a:path>
              </a:pathLst>
            </a:custGeom>
            <a:solidFill>
              <a:srgbClr val="FDE2CE">
                <a:alpha val="90000"/>
              </a:srgbClr>
            </a:solidFill>
            <a:ln w="15873" cap="flat">
              <a:solidFill>
                <a:srgbClr val="FDE2CE">
                  <a:alpha val="90000"/>
                </a:srgbClr>
              </a:solidFill>
              <a:prstDash val="solid"/>
              <a:miter/>
            </a:ln>
          </p:spPr>
          <p:txBody>
            <a:bodyPr vert="horz" wrap="square" lIns="145700" tIns="31747" rIns="145700" bIns="157103" anchor="ctr" anchorCtr="1" compatLnSpc="1">
              <a:noAutofit/>
            </a:bodyPr>
            <a:lstStyle/>
            <a:p>
              <a:pPr marL="0" marR="0" lvl="0" indent="0" algn="ctr" defTabSz="1111252" rtl="0" fontAlgn="auto" hangingPunct="1">
                <a:lnSpc>
                  <a:spcPct val="90000"/>
                </a:lnSpc>
                <a:spcBef>
                  <a:spcPts val="0"/>
                </a:spcBef>
                <a:spcAft>
                  <a:spcPts val="1100"/>
                </a:spcAft>
                <a:buNone/>
                <a:tabLst/>
                <a:defRPr sz="1800" b="0" i="0" u="none" strike="noStrike" kern="0" cap="none" spc="0" baseline="0">
                  <a:solidFill>
                    <a:srgbClr val="000000"/>
                  </a:solidFill>
                  <a:uFillTx/>
                </a:defRPr>
              </a:pPr>
              <a:endParaRPr lang="en-US" sz="2500" b="0" i="0" u="none" strike="noStrike" kern="1200" cap="none" spc="0" baseline="0">
                <a:solidFill>
                  <a:srgbClr val="000000"/>
                </a:solidFill>
                <a:uFillTx/>
                <a:latin typeface="Tw Cen MT"/>
              </a:endParaRPr>
            </a:p>
          </p:txBody>
        </p:sp>
        <p:sp>
          <p:nvSpPr>
            <p:cNvPr id="8" name="Freeform: Shape 9">
              <a:extLst>
                <a:ext uri="{FF2B5EF4-FFF2-40B4-BE49-F238E27FC236}">
                  <a16:creationId xmlns:a16="http://schemas.microsoft.com/office/drawing/2014/main" id="{2859917A-574D-0590-9CEF-ACE9798C721F}"/>
                </a:ext>
              </a:extLst>
            </p:cNvPr>
            <p:cNvSpPr/>
            <p:nvPr/>
          </p:nvSpPr>
          <p:spPr>
            <a:xfrm>
              <a:off x="8772515" y="3931087"/>
              <a:ext cx="506467" cy="584539"/>
            </a:xfrm>
            <a:custGeom>
              <a:avLst/>
              <a:gdLst>
                <a:gd name="f0" fmla="val 10800000"/>
                <a:gd name="f1" fmla="val 5400000"/>
                <a:gd name="f2" fmla="val 180"/>
                <a:gd name="f3" fmla="val w"/>
                <a:gd name="f4" fmla="val h"/>
                <a:gd name="f5" fmla="val 0"/>
                <a:gd name="f6" fmla="val 506464"/>
                <a:gd name="f7" fmla="val 278555"/>
                <a:gd name="f8" fmla="val 113954"/>
                <a:gd name="f9" fmla="val 392510"/>
                <a:gd name="f10" fmla="val 253232"/>
                <a:gd name="f11" fmla="+- 0 0 -90"/>
                <a:gd name="f12" fmla="*/ f3 1 506464"/>
                <a:gd name="f13" fmla="*/ f4 1 506464"/>
                <a:gd name="f14" fmla="+- f6 0 f5"/>
                <a:gd name="f15" fmla="*/ f11 f0 1"/>
                <a:gd name="f16" fmla="*/ f14 1 506464"/>
                <a:gd name="f17" fmla="*/ 0 f14 1"/>
                <a:gd name="f18" fmla="*/ 278555 f14 1"/>
                <a:gd name="f19" fmla="*/ 113954 f14 1"/>
                <a:gd name="f20" fmla="*/ 392510 f14 1"/>
                <a:gd name="f21" fmla="*/ 506464 f14 1"/>
                <a:gd name="f22" fmla="*/ 253232 f14 1"/>
                <a:gd name="f23" fmla="*/ f15 1 f2"/>
                <a:gd name="f24" fmla="*/ f17 1 506464"/>
                <a:gd name="f25" fmla="*/ f18 1 506464"/>
                <a:gd name="f26" fmla="*/ f19 1 506464"/>
                <a:gd name="f27" fmla="*/ f20 1 506464"/>
                <a:gd name="f28" fmla="*/ f21 1 506464"/>
                <a:gd name="f29" fmla="*/ f22 1 506464"/>
                <a:gd name="f30" fmla="*/ f5 1 f16"/>
                <a:gd name="f31" fmla="*/ f6 1 f16"/>
                <a:gd name="f32" fmla="+- f23 0 f1"/>
                <a:gd name="f33" fmla="*/ f24 1 f16"/>
                <a:gd name="f34" fmla="*/ f25 1 f16"/>
                <a:gd name="f35" fmla="*/ f26 1 f16"/>
                <a:gd name="f36" fmla="*/ f27 1 f16"/>
                <a:gd name="f37" fmla="*/ f28 1 f16"/>
                <a:gd name="f38" fmla="*/ f29 1 f16"/>
                <a:gd name="f39" fmla="*/ f30 f12 1"/>
                <a:gd name="f40" fmla="*/ f31 f12 1"/>
                <a:gd name="f41" fmla="*/ f31 f13 1"/>
                <a:gd name="f42" fmla="*/ f30 f13 1"/>
                <a:gd name="f43" fmla="*/ f33 f12 1"/>
                <a:gd name="f44" fmla="*/ f34 f13 1"/>
                <a:gd name="f45" fmla="*/ f35 f12 1"/>
                <a:gd name="f46" fmla="*/ f33 f13 1"/>
                <a:gd name="f47" fmla="*/ f36 f12 1"/>
                <a:gd name="f48" fmla="*/ f37 f12 1"/>
                <a:gd name="f49" fmla="*/ f38 f12 1"/>
                <a:gd name="f50" fmla="*/ f37 f13 1"/>
              </a:gdLst>
              <a:ahLst/>
              <a:cxnLst>
                <a:cxn ang="3cd4">
                  <a:pos x="hc" y="t"/>
                </a:cxn>
                <a:cxn ang="0">
                  <a:pos x="r" y="vc"/>
                </a:cxn>
                <a:cxn ang="cd4">
                  <a:pos x="hc" y="b"/>
                </a:cxn>
                <a:cxn ang="cd2">
                  <a:pos x="l" y="vc"/>
                </a:cxn>
                <a:cxn ang="f32">
                  <a:pos x="f43" y="f44"/>
                </a:cxn>
                <a:cxn ang="f32">
                  <a:pos x="f45" y="f44"/>
                </a:cxn>
                <a:cxn ang="f32">
                  <a:pos x="f45" y="f46"/>
                </a:cxn>
                <a:cxn ang="f32">
                  <a:pos x="f47" y="f46"/>
                </a:cxn>
                <a:cxn ang="f32">
                  <a:pos x="f47" y="f44"/>
                </a:cxn>
                <a:cxn ang="f32">
                  <a:pos x="f48" y="f44"/>
                </a:cxn>
                <a:cxn ang="f32">
                  <a:pos x="f49" y="f50"/>
                </a:cxn>
                <a:cxn ang="f32">
                  <a:pos x="f43" y="f44"/>
                </a:cxn>
              </a:cxnLst>
              <a:rect l="f39" t="f42" r="f40" b="f41"/>
              <a:pathLst>
                <a:path w="506464" h="506464">
                  <a:moveTo>
                    <a:pt x="f5" y="f7"/>
                  </a:moveTo>
                  <a:lnTo>
                    <a:pt x="f8" y="f7"/>
                  </a:lnTo>
                  <a:lnTo>
                    <a:pt x="f8" y="f5"/>
                  </a:lnTo>
                  <a:lnTo>
                    <a:pt x="f9" y="f5"/>
                  </a:lnTo>
                  <a:lnTo>
                    <a:pt x="f9" y="f7"/>
                  </a:lnTo>
                  <a:lnTo>
                    <a:pt x="f6" y="f7"/>
                  </a:lnTo>
                  <a:lnTo>
                    <a:pt x="f10" y="f6"/>
                  </a:lnTo>
                  <a:lnTo>
                    <a:pt x="f5" y="f7"/>
                  </a:lnTo>
                  <a:close/>
                </a:path>
              </a:pathLst>
            </a:custGeom>
            <a:solidFill>
              <a:srgbClr val="F7D8CD">
                <a:alpha val="90000"/>
              </a:srgbClr>
            </a:solidFill>
            <a:ln w="15873" cap="flat">
              <a:solidFill>
                <a:srgbClr val="F7D8CD">
                  <a:alpha val="90000"/>
                </a:srgbClr>
              </a:solidFill>
              <a:prstDash val="solid"/>
              <a:miter/>
            </a:ln>
          </p:spPr>
          <p:txBody>
            <a:bodyPr vert="horz" wrap="square" lIns="145700" tIns="31747" rIns="145700" bIns="157103" anchor="ctr" anchorCtr="1" compatLnSpc="1">
              <a:noAutofit/>
            </a:bodyPr>
            <a:lstStyle/>
            <a:p>
              <a:pPr marL="0" marR="0" lvl="0" indent="0" algn="ctr" defTabSz="1111252" rtl="0" fontAlgn="auto" hangingPunct="1">
                <a:lnSpc>
                  <a:spcPct val="90000"/>
                </a:lnSpc>
                <a:spcBef>
                  <a:spcPts val="0"/>
                </a:spcBef>
                <a:spcAft>
                  <a:spcPts val="1100"/>
                </a:spcAft>
                <a:buNone/>
                <a:tabLst/>
                <a:defRPr sz="1800" b="0" i="0" u="none" strike="noStrike" kern="0" cap="none" spc="0" baseline="0">
                  <a:solidFill>
                    <a:srgbClr val="000000"/>
                  </a:solidFill>
                  <a:uFillTx/>
                </a:defRPr>
              </a:pPr>
              <a:endParaRPr lang="en-US" sz="2500" b="0" i="0" u="none" strike="noStrike" kern="1200" cap="none" spc="0" baseline="0">
                <a:solidFill>
                  <a:srgbClr val="000000"/>
                </a:solidFill>
                <a:uFillTx/>
                <a:latin typeface="Tw Cen MT"/>
              </a:endParaRPr>
            </a:p>
          </p:txBody>
        </p:sp>
        <p:sp>
          <p:nvSpPr>
            <p:cNvPr id="9" name="Freeform: Shape 10">
              <a:extLst>
                <a:ext uri="{FF2B5EF4-FFF2-40B4-BE49-F238E27FC236}">
                  <a16:creationId xmlns:a16="http://schemas.microsoft.com/office/drawing/2014/main" id="{ACDAB295-4189-5A78-FE44-2AA031D4917F}"/>
                </a:ext>
              </a:extLst>
            </p:cNvPr>
            <p:cNvSpPr/>
            <p:nvPr/>
          </p:nvSpPr>
          <p:spPr>
            <a:xfrm>
              <a:off x="9426311" y="4993876"/>
              <a:ext cx="506467" cy="584539"/>
            </a:xfrm>
            <a:custGeom>
              <a:avLst/>
              <a:gdLst>
                <a:gd name="f0" fmla="val 10800000"/>
                <a:gd name="f1" fmla="val 5400000"/>
                <a:gd name="f2" fmla="val 180"/>
                <a:gd name="f3" fmla="val w"/>
                <a:gd name="f4" fmla="val h"/>
                <a:gd name="f5" fmla="val 0"/>
                <a:gd name="f6" fmla="val 506464"/>
                <a:gd name="f7" fmla="val 278555"/>
                <a:gd name="f8" fmla="val 113954"/>
                <a:gd name="f9" fmla="val 392510"/>
                <a:gd name="f10" fmla="val 253232"/>
                <a:gd name="f11" fmla="+- 0 0 -90"/>
                <a:gd name="f12" fmla="*/ f3 1 506464"/>
                <a:gd name="f13" fmla="*/ f4 1 506464"/>
                <a:gd name="f14" fmla="+- f6 0 f5"/>
                <a:gd name="f15" fmla="*/ f11 f0 1"/>
                <a:gd name="f16" fmla="*/ f14 1 506464"/>
                <a:gd name="f17" fmla="*/ 0 f14 1"/>
                <a:gd name="f18" fmla="*/ 278555 f14 1"/>
                <a:gd name="f19" fmla="*/ 113954 f14 1"/>
                <a:gd name="f20" fmla="*/ 392510 f14 1"/>
                <a:gd name="f21" fmla="*/ 506464 f14 1"/>
                <a:gd name="f22" fmla="*/ 253232 f14 1"/>
                <a:gd name="f23" fmla="*/ f15 1 f2"/>
                <a:gd name="f24" fmla="*/ f17 1 506464"/>
                <a:gd name="f25" fmla="*/ f18 1 506464"/>
                <a:gd name="f26" fmla="*/ f19 1 506464"/>
                <a:gd name="f27" fmla="*/ f20 1 506464"/>
                <a:gd name="f28" fmla="*/ f21 1 506464"/>
                <a:gd name="f29" fmla="*/ f22 1 506464"/>
                <a:gd name="f30" fmla="*/ f5 1 f16"/>
                <a:gd name="f31" fmla="*/ f6 1 f16"/>
                <a:gd name="f32" fmla="+- f23 0 f1"/>
                <a:gd name="f33" fmla="*/ f24 1 f16"/>
                <a:gd name="f34" fmla="*/ f25 1 f16"/>
                <a:gd name="f35" fmla="*/ f26 1 f16"/>
                <a:gd name="f36" fmla="*/ f27 1 f16"/>
                <a:gd name="f37" fmla="*/ f28 1 f16"/>
                <a:gd name="f38" fmla="*/ f29 1 f16"/>
                <a:gd name="f39" fmla="*/ f30 f12 1"/>
                <a:gd name="f40" fmla="*/ f31 f12 1"/>
                <a:gd name="f41" fmla="*/ f31 f13 1"/>
                <a:gd name="f42" fmla="*/ f30 f13 1"/>
                <a:gd name="f43" fmla="*/ f33 f12 1"/>
                <a:gd name="f44" fmla="*/ f34 f13 1"/>
                <a:gd name="f45" fmla="*/ f35 f12 1"/>
                <a:gd name="f46" fmla="*/ f33 f13 1"/>
                <a:gd name="f47" fmla="*/ f36 f12 1"/>
                <a:gd name="f48" fmla="*/ f37 f12 1"/>
                <a:gd name="f49" fmla="*/ f38 f12 1"/>
                <a:gd name="f50" fmla="*/ f37 f13 1"/>
              </a:gdLst>
              <a:ahLst/>
              <a:cxnLst>
                <a:cxn ang="3cd4">
                  <a:pos x="hc" y="t"/>
                </a:cxn>
                <a:cxn ang="0">
                  <a:pos x="r" y="vc"/>
                </a:cxn>
                <a:cxn ang="cd4">
                  <a:pos x="hc" y="b"/>
                </a:cxn>
                <a:cxn ang="cd2">
                  <a:pos x="l" y="vc"/>
                </a:cxn>
                <a:cxn ang="f32">
                  <a:pos x="f43" y="f44"/>
                </a:cxn>
                <a:cxn ang="f32">
                  <a:pos x="f45" y="f44"/>
                </a:cxn>
                <a:cxn ang="f32">
                  <a:pos x="f45" y="f46"/>
                </a:cxn>
                <a:cxn ang="f32">
                  <a:pos x="f47" y="f46"/>
                </a:cxn>
                <a:cxn ang="f32">
                  <a:pos x="f47" y="f44"/>
                </a:cxn>
                <a:cxn ang="f32">
                  <a:pos x="f48" y="f44"/>
                </a:cxn>
                <a:cxn ang="f32">
                  <a:pos x="f49" y="f50"/>
                </a:cxn>
                <a:cxn ang="f32">
                  <a:pos x="f43" y="f44"/>
                </a:cxn>
              </a:cxnLst>
              <a:rect l="f39" t="f42" r="f40" b="f41"/>
              <a:pathLst>
                <a:path w="506464" h="506464">
                  <a:moveTo>
                    <a:pt x="f5" y="f7"/>
                  </a:moveTo>
                  <a:lnTo>
                    <a:pt x="f8" y="f7"/>
                  </a:lnTo>
                  <a:lnTo>
                    <a:pt x="f8" y="f5"/>
                  </a:lnTo>
                  <a:lnTo>
                    <a:pt x="f9" y="f5"/>
                  </a:lnTo>
                  <a:lnTo>
                    <a:pt x="f9" y="f7"/>
                  </a:lnTo>
                  <a:lnTo>
                    <a:pt x="f6" y="f7"/>
                  </a:lnTo>
                  <a:lnTo>
                    <a:pt x="f10" y="f6"/>
                  </a:lnTo>
                  <a:lnTo>
                    <a:pt x="f5" y="f7"/>
                  </a:lnTo>
                  <a:close/>
                </a:path>
              </a:pathLst>
            </a:custGeom>
            <a:solidFill>
              <a:srgbClr val="EFD1CE">
                <a:alpha val="90000"/>
              </a:srgbClr>
            </a:solidFill>
            <a:ln w="15873" cap="flat">
              <a:solidFill>
                <a:srgbClr val="EFD1CE">
                  <a:alpha val="90000"/>
                </a:srgbClr>
              </a:solidFill>
              <a:prstDash val="solid"/>
              <a:miter/>
            </a:ln>
          </p:spPr>
          <p:txBody>
            <a:bodyPr vert="horz" wrap="square" lIns="145700" tIns="31747" rIns="145700" bIns="157103" anchor="ctr" anchorCtr="1" compatLnSpc="1">
              <a:noAutofit/>
            </a:bodyPr>
            <a:lstStyle/>
            <a:p>
              <a:pPr marL="0" marR="0" lvl="0" indent="0" algn="ctr" defTabSz="1111252" rtl="0" fontAlgn="auto" hangingPunct="1">
                <a:lnSpc>
                  <a:spcPct val="90000"/>
                </a:lnSpc>
                <a:spcBef>
                  <a:spcPts val="0"/>
                </a:spcBef>
                <a:spcAft>
                  <a:spcPts val="1100"/>
                </a:spcAft>
                <a:buNone/>
                <a:tabLst/>
                <a:defRPr sz="1800" b="0" i="0" u="none" strike="noStrike" kern="0" cap="none" spc="0" baseline="0">
                  <a:solidFill>
                    <a:srgbClr val="000000"/>
                  </a:solidFill>
                  <a:uFillTx/>
                </a:defRPr>
              </a:pPr>
              <a:endParaRPr lang="en-US" sz="2500" b="0" i="0" u="none" strike="noStrike" kern="1200" cap="none" spc="0" baseline="0">
                <a:solidFill>
                  <a:srgbClr val="000000"/>
                </a:solidFill>
                <a:uFillTx/>
                <a:latin typeface="Tw Cen MT"/>
              </a:endParaRPr>
            </a:p>
          </p:txBody>
        </p:sp>
      </p:grpSp>
      <p:sp>
        <p:nvSpPr>
          <p:cNvPr id="10" name="TextBox 2">
            <a:extLst>
              <a:ext uri="{FF2B5EF4-FFF2-40B4-BE49-F238E27FC236}">
                <a16:creationId xmlns:a16="http://schemas.microsoft.com/office/drawing/2014/main" id="{1CBB40CF-3548-C610-CA05-8E2452814AE9}"/>
              </a:ext>
            </a:extLst>
          </p:cNvPr>
          <p:cNvSpPr txBox="1"/>
          <p:nvPr/>
        </p:nvSpPr>
        <p:spPr>
          <a:xfrm>
            <a:off x="601245" y="1142323"/>
            <a:ext cx="6303727" cy="64633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MY" sz="3600" b="1" i="0" u="none" strike="noStrike" kern="1200" cap="none" spc="0" baseline="0">
                <a:solidFill>
                  <a:srgbClr val="90C226"/>
                </a:solidFill>
                <a:uFillTx/>
                <a:latin typeface="Trebuchet MS"/>
              </a:rPr>
              <a:t>Why Amazon Redshift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15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6A0A-6B7B-B91F-7A09-AB91573961F4}"/>
              </a:ext>
            </a:extLst>
          </p:cNvPr>
          <p:cNvSpPr txBox="1">
            <a:spLocks noGrp="1"/>
          </p:cNvSpPr>
          <p:nvPr>
            <p:ph type="title"/>
          </p:nvPr>
        </p:nvSpPr>
        <p:spPr/>
        <p:txBody>
          <a:bodyPr/>
          <a:lstStyle/>
          <a:p>
            <a:pPr lvl="0"/>
            <a:r>
              <a:rPr lang="en-US"/>
              <a:t>Architecture</a:t>
            </a:r>
            <a:endParaRPr lang="en-MY"/>
          </a:p>
        </p:txBody>
      </p:sp>
      <p:sp>
        <p:nvSpPr>
          <p:cNvPr id="3" name="TextBox 4">
            <a:extLst>
              <a:ext uri="{FF2B5EF4-FFF2-40B4-BE49-F238E27FC236}">
                <a16:creationId xmlns:a16="http://schemas.microsoft.com/office/drawing/2014/main" id="{5081374B-CE68-5D7E-E3DA-0A87DDB38D43}"/>
              </a:ext>
            </a:extLst>
          </p:cNvPr>
          <p:cNvSpPr txBox="1"/>
          <p:nvPr/>
        </p:nvSpPr>
        <p:spPr>
          <a:xfrm>
            <a:off x="566059" y="1752603"/>
            <a:ext cx="8860974" cy="3375278"/>
          </a:xfrm>
          <a:prstGeom prst="rect">
            <a:avLst/>
          </a:prstGeom>
          <a:noFill/>
          <a:ln cap="flat">
            <a:noFill/>
          </a:ln>
        </p:spPr>
        <p:txBody>
          <a:bodyPr vert="horz" wrap="square" lIns="91440" tIns="45720" rIns="91440" bIns="45720" anchor="t" anchorCtr="0" compatLnSpc="1">
            <a:spAutoFit/>
          </a:bodyPr>
          <a:lstStyle/>
          <a:p>
            <a:pPr marL="269876" marR="0" lvl="0" indent="-269876" algn="just" defTabSz="457200" rtl="0" fontAlgn="auto" hangingPunct="1">
              <a:lnSpc>
                <a:spcPct val="100000"/>
              </a:lnSpc>
              <a:spcBef>
                <a:spcPts val="1000"/>
              </a:spcBef>
              <a:spcAft>
                <a:spcPts val="0"/>
              </a:spcAft>
              <a:buClr>
                <a:srgbClr val="90C226"/>
              </a:buClr>
              <a:buSzPct val="80000"/>
              <a:buFont typeface="Wingdings 3"/>
              <a:buChar char=""/>
              <a:tabLst/>
              <a:defRPr sz="1800" b="0" i="0" u="none" strike="noStrike" kern="0" cap="none" spc="0" baseline="0">
                <a:solidFill>
                  <a:srgbClr val="000000"/>
                </a:solidFill>
                <a:uFillTx/>
              </a:defRPr>
            </a:pPr>
            <a:r>
              <a:rPr lang="en-US" sz="2000" b="1" i="0" u="none" strike="noStrike" kern="1200" cap="none" spc="0" baseline="0">
                <a:solidFill>
                  <a:srgbClr val="FFFFFF"/>
                </a:solidFill>
                <a:uFillTx/>
                <a:latin typeface="Calibri"/>
              </a:rPr>
              <a:t>Document: </a:t>
            </a:r>
            <a:r>
              <a:rPr lang="en-US" sz="2000" b="0" i="0" u="none" strike="noStrike" kern="1200" cap="none" spc="0" baseline="0">
                <a:solidFill>
                  <a:srgbClr val="FFFFFF"/>
                </a:solidFill>
                <a:uFillTx/>
                <a:latin typeface="Calibri"/>
              </a:rPr>
              <a:t>A basic unit of information that can be indexed. Each document is a JSON object and is stored in an index.</a:t>
            </a:r>
          </a:p>
          <a:p>
            <a:pPr marL="269876" marR="0" lvl="0" indent="-269876" algn="just" defTabSz="457200" rtl="0" fontAlgn="auto" hangingPunct="1">
              <a:lnSpc>
                <a:spcPct val="100000"/>
              </a:lnSpc>
              <a:spcBef>
                <a:spcPts val="1000"/>
              </a:spcBef>
              <a:spcAft>
                <a:spcPts val="0"/>
              </a:spcAft>
              <a:buClr>
                <a:srgbClr val="90C226"/>
              </a:buClr>
              <a:buSzPct val="80000"/>
              <a:buFont typeface="Wingdings 3"/>
              <a:buChar char=""/>
              <a:tabLst/>
              <a:defRPr sz="1800" b="0" i="0" u="none" strike="noStrike" kern="0" cap="none" spc="0" baseline="0">
                <a:solidFill>
                  <a:srgbClr val="000000"/>
                </a:solidFill>
                <a:uFillTx/>
              </a:defRPr>
            </a:pPr>
            <a:endParaRPr lang="en-US" sz="2000" b="0" i="0" u="none" strike="noStrike" kern="1200" cap="none" spc="0" baseline="0">
              <a:solidFill>
                <a:srgbClr val="FFFFFF"/>
              </a:solidFill>
              <a:uFillTx/>
              <a:latin typeface="Calibri"/>
            </a:endParaRPr>
          </a:p>
          <a:p>
            <a:pPr marL="269876" marR="0" lvl="0" indent="-269876" algn="just" defTabSz="457200" rtl="0" fontAlgn="auto" hangingPunct="1">
              <a:lnSpc>
                <a:spcPct val="100000"/>
              </a:lnSpc>
              <a:spcBef>
                <a:spcPts val="1000"/>
              </a:spcBef>
              <a:spcAft>
                <a:spcPts val="0"/>
              </a:spcAft>
              <a:buClr>
                <a:srgbClr val="90C226"/>
              </a:buClr>
              <a:buSzPct val="80000"/>
              <a:buFont typeface="Wingdings 3"/>
              <a:buChar char=""/>
              <a:tabLst/>
              <a:defRPr sz="1800" b="0" i="0" u="none" strike="noStrike" kern="0" cap="none" spc="0" baseline="0">
                <a:solidFill>
                  <a:srgbClr val="000000"/>
                </a:solidFill>
                <a:uFillTx/>
              </a:defRPr>
            </a:pPr>
            <a:r>
              <a:rPr lang="en-US" sz="2000" b="1" i="0" u="none" strike="noStrike" kern="1200" cap="none" spc="0" baseline="0">
                <a:solidFill>
                  <a:srgbClr val="FFFFFF"/>
                </a:solidFill>
                <a:uFillTx/>
                <a:latin typeface="Calibri"/>
              </a:rPr>
              <a:t>Shard: </a:t>
            </a:r>
            <a:r>
              <a:rPr lang="en-US" sz="2000" b="0" i="0" u="none" strike="noStrike" kern="1200" cap="none" spc="0" baseline="0">
                <a:solidFill>
                  <a:srgbClr val="FFFFFF"/>
                </a:solidFill>
                <a:uFillTx/>
                <a:latin typeface="Calibri"/>
              </a:rPr>
              <a:t>Each index can be split into multiple shards. A shard is a single instance of Lucene and it allows Elasticsearch to distribute data across multiple nodes in a cluster.</a:t>
            </a:r>
          </a:p>
          <a:p>
            <a:pPr marL="269876" marR="0" lvl="0" indent="-269876" algn="just" defTabSz="457200" rtl="0" fontAlgn="auto" hangingPunct="1">
              <a:lnSpc>
                <a:spcPct val="100000"/>
              </a:lnSpc>
              <a:spcBef>
                <a:spcPts val="1000"/>
              </a:spcBef>
              <a:spcAft>
                <a:spcPts val="0"/>
              </a:spcAft>
              <a:buClr>
                <a:srgbClr val="90C226"/>
              </a:buClr>
              <a:buSzPct val="80000"/>
              <a:buFont typeface="Wingdings 3"/>
              <a:buChar char=""/>
              <a:tabLst/>
              <a:defRPr sz="1800" b="0" i="0" u="none" strike="noStrike" kern="0" cap="none" spc="0" baseline="0">
                <a:solidFill>
                  <a:srgbClr val="000000"/>
                </a:solidFill>
                <a:uFillTx/>
              </a:defRPr>
            </a:pPr>
            <a:endParaRPr lang="en-US" sz="2000" b="0" i="0" u="none" strike="noStrike" kern="1200" cap="none" spc="0" baseline="0">
              <a:solidFill>
                <a:srgbClr val="FFFFFF"/>
              </a:solidFill>
              <a:uFillTx/>
              <a:latin typeface="Calibri"/>
            </a:endParaRPr>
          </a:p>
          <a:p>
            <a:pPr marL="269876" marR="0" lvl="0" indent="-269876" algn="just" defTabSz="457200" rtl="0" fontAlgn="auto" hangingPunct="1">
              <a:lnSpc>
                <a:spcPct val="100000"/>
              </a:lnSpc>
              <a:spcBef>
                <a:spcPts val="1000"/>
              </a:spcBef>
              <a:spcAft>
                <a:spcPts val="0"/>
              </a:spcAft>
              <a:buClr>
                <a:srgbClr val="90C226"/>
              </a:buClr>
              <a:buSzPct val="80000"/>
              <a:buFont typeface="Wingdings 3"/>
              <a:buChar char=""/>
              <a:tabLst/>
              <a:defRPr sz="1800" b="0" i="0" u="none" strike="noStrike" kern="0" cap="none" spc="0" baseline="0">
                <a:solidFill>
                  <a:srgbClr val="000000"/>
                </a:solidFill>
                <a:uFillTx/>
              </a:defRPr>
            </a:pPr>
            <a:r>
              <a:rPr lang="en-US" sz="2000" b="1" i="0" u="none" strike="noStrike" kern="1200" cap="none" spc="0" baseline="0">
                <a:solidFill>
                  <a:srgbClr val="FFFFFF"/>
                </a:solidFill>
                <a:uFillTx/>
                <a:latin typeface="Calibri"/>
              </a:rPr>
              <a:t>Replica: A</a:t>
            </a:r>
            <a:r>
              <a:rPr lang="en-US" sz="2000" b="0" i="0" u="none" strike="noStrike" kern="1200" cap="none" spc="0" baseline="0">
                <a:solidFill>
                  <a:srgbClr val="FFFFFF"/>
                </a:solidFill>
                <a:uFillTx/>
                <a:latin typeface="Calibri"/>
              </a:rPr>
              <a:t> replica is a copy of a shard. Replicas provide high availability and fault tolerance. By default, Elasticsearch creates one replica for each primary shard.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142">
    <p:spTree>
      <p:nvGrpSpPr>
        <p:cNvPr id="1" name=""/>
        <p:cNvGrpSpPr/>
        <p:nvPr/>
      </p:nvGrpSpPr>
      <p:grpSpPr>
        <a:xfrm>
          <a:off x="0" y="0"/>
          <a:ext cx="0" cy="0"/>
          <a:chOff x="0" y="0"/>
          <a:chExt cx="0" cy="0"/>
        </a:xfrm>
      </p:grpSpPr>
      <p:grpSp>
        <p:nvGrpSpPr>
          <p:cNvPr id="2" name="Group 42">
            <a:extLst>
              <a:ext uri="{FF2B5EF4-FFF2-40B4-BE49-F238E27FC236}">
                <a16:creationId xmlns:a16="http://schemas.microsoft.com/office/drawing/2014/main" id="{D57108BF-73F3-85F5-6BD1-7E2F6E014713}"/>
              </a:ext>
            </a:extLst>
          </p:cNvPr>
          <p:cNvGrpSpPr/>
          <p:nvPr/>
        </p:nvGrpSpPr>
        <p:grpSpPr>
          <a:xfrm>
            <a:off x="0" y="0"/>
            <a:ext cx="12191996" cy="6861602"/>
            <a:chOff x="0" y="0"/>
            <a:chExt cx="12191996" cy="6861602"/>
          </a:xfrm>
        </p:grpSpPr>
        <p:sp>
          <p:nvSpPr>
            <p:cNvPr id="3" name="Rectangle 43">
              <a:extLst>
                <a:ext uri="{FF2B5EF4-FFF2-40B4-BE49-F238E27FC236}">
                  <a16:creationId xmlns:a16="http://schemas.microsoft.com/office/drawing/2014/main" id="{BABBB143-EB60-427A-4129-9AD8FF40C624}"/>
                </a:ext>
              </a:extLst>
            </p:cNvPr>
            <p:cNvSpPr/>
            <p:nvPr/>
          </p:nvSpPr>
          <p:spPr>
            <a:xfrm rot="16200004">
              <a:off x="0" y="1640095"/>
              <a:ext cx="5217886" cy="5217886"/>
            </a:xfrm>
            <a:prstGeom prst="rect">
              <a:avLst/>
            </a:prstGeom>
            <a:gradFill>
              <a:gsLst>
                <a:gs pos="0">
                  <a:srgbClr val="90AC13">
                    <a:alpha val="60000"/>
                  </a:srgbClr>
                </a:gs>
                <a:gs pos="100000">
                  <a:srgbClr val="90AC13">
                    <a:alpha val="0"/>
                  </a:srgbClr>
                </a:gs>
              </a:gsLst>
              <a:path path="circle">
                <a:fillToRect r="100000" b="100000"/>
              </a:path>
            </a:gra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4" name="Oval 44">
              <a:extLst>
                <a:ext uri="{FF2B5EF4-FFF2-40B4-BE49-F238E27FC236}">
                  <a16:creationId xmlns:a16="http://schemas.microsoft.com/office/drawing/2014/main" id="{AFC43E91-0B5B-819F-1CDC-CFFC56934C5A}"/>
                </a:ext>
              </a:extLst>
            </p:cNvPr>
            <p:cNvSpPr/>
            <p:nvPr/>
          </p:nvSpPr>
          <p:spPr>
            <a:xfrm>
              <a:off x="6384514" y="0"/>
              <a:ext cx="4320000" cy="4320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C19C22">
                <a:alpha val="96000"/>
              </a:srgbClr>
            </a:soli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 name="Oval 45">
              <a:extLst>
                <a:ext uri="{FF2B5EF4-FFF2-40B4-BE49-F238E27FC236}">
                  <a16:creationId xmlns:a16="http://schemas.microsoft.com/office/drawing/2014/main" id="{EA342D67-E95D-C919-4D48-DB5B2FE48E25}"/>
                </a:ext>
              </a:extLst>
            </p:cNvPr>
            <p:cNvSpPr/>
            <p:nvPr/>
          </p:nvSpPr>
          <p:spPr>
            <a:xfrm>
              <a:off x="6119055" y="1230050"/>
              <a:ext cx="5506882" cy="550688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90AC13">
                <a:alpha val="60000"/>
              </a:srgbClr>
            </a:soli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nvGrpSpPr>
            <p:cNvPr id="6" name="Group 46">
              <a:extLst>
                <a:ext uri="{FF2B5EF4-FFF2-40B4-BE49-F238E27FC236}">
                  <a16:creationId xmlns:a16="http://schemas.microsoft.com/office/drawing/2014/main" id="{7B181504-B26C-C42F-8801-2ABEA7C3A114}"/>
                </a:ext>
              </a:extLst>
            </p:cNvPr>
            <p:cNvGrpSpPr/>
            <p:nvPr/>
          </p:nvGrpSpPr>
          <p:grpSpPr>
            <a:xfrm>
              <a:off x="690088" y="0"/>
              <a:ext cx="10799996" cy="6858000"/>
              <a:chOff x="690088" y="0"/>
              <a:chExt cx="10799996" cy="6858000"/>
            </a:xfrm>
          </p:grpSpPr>
          <p:sp>
            <p:nvSpPr>
              <p:cNvPr id="7" name="Rectangle 51">
                <a:extLst>
                  <a:ext uri="{FF2B5EF4-FFF2-40B4-BE49-F238E27FC236}">
                    <a16:creationId xmlns:a16="http://schemas.microsoft.com/office/drawing/2014/main" id="{26831167-614C-765F-4FE2-C2D0A007CF2A}"/>
                  </a:ext>
                </a:extLst>
              </p:cNvPr>
              <p:cNvSpPr/>
              <p:nvPr/>
            </p:nvSpPr>
            <p:spPr>
              <a:xfrm>
                <a:off x="6090086" y="0"/>
                <a:ext cx="5399998" cy="6858000"/>
              </a:xfrm>
              <a:prstGeom prst="rect">
                <a:avLst/>
              </a:prstGeom>
              <a:gradFill>
                <a:gsLst>
                  <a:gs pos="0">
                    <a:srgbClr val="5BB420"/>
                  </a:gs>
                  <a:gs pos="100000">
                    <a:srgbClr val="5BB420">
                      <a:alpha val="0"/>
                    </a:srgbClr>
                  </a:gs>
                </a:gsLst>
                <a:path path="circle">
                  <a:fillToRect r="100000" b="100000"/>
                </a:path>
              </a:gra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8" name="Rectangle 52">
                <a:extLst>
                  <a:ext uri="{FF2B5EF4-FFF2-40B4-BE49-F238E27FC236}">
                    <a16:creationId xmlns:a16="http://schemas.microsoft.com/office/drawing/2014/main" id="{AAA19663-AC41-0F66-6A3D-9A40B2F746AA}"/>
                  </a:ext>
                </a:extLst>
              </p:cNvPr>
              <p:cNvSpPr/>
              <p:nvPr/>
            </p:nvSpPr>
            <p:spPr>
              <a:xfrm flipH="1">
                <a:off x="690088" y="0"/>
                <a:ext cx="5399998" cy="6858000"/>
              </a:xfrm>
              <a:prstGeom prst="rect">
                <a:avLst/>
              </a:prstGeom>
              <a:gradFill>
                <a:gsLst>
                  <a:gs pos="0">
                    <a:srgbClr val="5BB420"/>
                  </a:gs>
                  <a:gs pos="100000">
                    <a:srgbClr val="5BB420">
                      <a:alpha val="0"/>
                    </a:srgbClr>
                  </a:gs>
                </a:gsLst>
                <a:path path="circle">
                  <a:fillToRect r="100000" b="100000"/>
                </a:path>
              </a:gra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grpSp>
          <p:nvGrpSpPr>
            <p:cNvPr id="9" name="Group 47">
              <a:extLst>
                <a:ext uri="{FF2B5EF4-FFF2-40B4-BE49-F238E27FC236}">
                  <a16:creationId xmlns:a16="http://schemas.microsoft.com/office/drawing/2014/main" id="{56B029E8-AF5C-6E02-25F4-0147B512D13F}"/>
                </a:ext>
              </a:extLst>
            </p:cNvPr>
            <p:cNvGrpSpPr/>
            <p:nvPr/>
          </p:nvGrpSpPr>
          <p:grpSpPr>
            <a:xfrm>
              <a:off x="8762996" y="0"/>
              <a:ext cx="3429000" cy="6857999"/>
              <a:chOff x="8762996" y="0"/>
              <a:chExt cx="3429000" cy="6857999"/>
            </a:xfrm>
          </p:grpSpPr>
          <p:sp>
            <p:nvSpPr>
              <p:cNvPr id="10" name="Rectangle 49">
                <a:extLst>
                  <a:ext uri="{FF2B5EF4-FFF2-40B4-BE49-F238E27FC236}">
                    <a16:creationId xmlns:a16="http://schemas.microsoft.com/office/drawing/2014/main" id="{39A931DA-276A-943C-50AA-6DFB1327B19A}"/>
                  </a:ext>
                </a:extLst>
              </p:cNvPr>
              <p:cNvSpPr/>
              <p:nvPr/>
            </p:nvSpPr>
            <p:spPr>
              <a:xfrm rot="5400013">
                <a:off x="8762996" y="3428999"/>
                <a:ext cx="3429000" cy="3429000"/>
              </a:xfrm>
              <a:prstGeom prst="rect">
                <a:avLst/>
              </a:prstGeom>
              <a:gradFill>
                <a:gsLst>
                  <a:gs pos="0">
                    <a:srgbClr val="90AC13"/>
                  </a:gs>
                  <a:gs pos="100000">
                    <a:srgbClr val="90AC13">
                      <a:alpha val="0"/>
                    </a:srgbClr>
                  </a:gs>
                </a:gsLst>
                <a:path path="circle">
                  <a:fillToRect r="100000" b="100000"/>
                </a:path>
              </a:gra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1" name="Rectangle 50">
                <a:extLst>
                  <a:ext uri="{FF2B5EF4-FFF2-40B4-BE49-F238E27FC236}">
                    <a16:creationId xmlns:a16="http://schemas.microsoft.com/office/drawing/2014/main" id="{1F1F8E0E-2EF6-1829-7A07-0AE28B984AF1}"/>
                  </a:ext>
                </a:extLst>
              </p:cNvPr>
              <p:cNvSpPr/>
              <p:nvPr/>
            </p:nvSpPr>
            <p:spPr>
              <a:xfrm rot="5399996" flipH="1">
                <a:off x="8762996" y="0"/>
                <a:ext cx="3429000" cy="3429000"/>
              </a:xfrm>
              <a:prstGeom prst="rect">
                <a:avLst/>
              </a:prstGeom>
              <a:gradFill>
                <a:gsLst>
                  <a:gs pos="0">
                    <a:srgbClr val="90AC13"/>
                  </a:gs>
                  <a:gs pos="100000">
                    <a:srgbClr val="90AC13">
                      <a:alpha val="0"/>
                    </a:srgbClr>
                  </a:gs>
                </a:gsLst>
                <a:path path="circle">
                  <a:fillToRect r="100000" b="100000"/>
                </a:path>
              </a:gra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12" name="Rectangle 48">
              <a:extLst>
                <a:ext uri="{FF2B5EF4-FFF2-40B4-BE49-F238E27FC236}">
                  <a16:creationId xmlns:a16="http://schemas.microsoft.com/office/drawing/2014/main" id="{2DD3A487-4A37-DC73-17E4-20ED3135D3BD}"/>
                </a:ext>
              </a:extLst>
            </p:cNvPr>
            <p:cNvSpPr/>
            <p:nvPr/>
          </p:nvSpPr>
          <p:spPr>
            <a:xfrm rot="10799991">
              <a:off x="5602281" y="271887"/>
              <a:ext cx="6589715" cy="6589715"/>
            </a:xfrm>
            <a:prstGeom prst="rect">
              <a:avLst/>
            </a:prstGeom>
            <a:gradFill>
              <a:gsLst>
                <a:gs pos="0">
                  <a:srgbClr val="C19C22"/>
                </a:gs>
                <a:gs pos="100000">
                  <a:srgbClr val="C19C22">
                    <a:alpha val="0"/>
                  </a:srgbClr>
                </a:gs>
              </a:gsLst>
              <a:path path="circle">
                <a:fillToRect r="100000" b="100000"/>
              </a:path>
            </a:gra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13" name="Rectangle 54">
            <a:extLst>
              <a:ext uri="{FF2B5EF4-FFF2-40B4-BE49-F238E27FC236}">
                <a16:creationId xmlns:a16="http://schemas.microsoft.com/office/drawing/2014/main" id="{EAF80A44-5ED2-596E-353D-82465EB2FCE6}"/>
              </a:ext>
            </a:extLst>
          </p:cNvPr>
          <p:cNvSpPr>
            <a:spLocks noMove="1" noResize="1"/>
          </p:cNvSpPr>
          <p:nvPr/>
        </p:nvSpPr>
        <p:spPr>
          <a:xfrm>
            <a:off x="0" y="0"/>
            <a:ext cx="12191996" cy="6858000"/>
          </a:xfrm>
          <a:prstGeom prst="rect">
            <a:avLst/>
          </a:prstGeom>
          <a:solidFill>
            <a:srgbClr val="34221E">
              <a:alpha val="40000"/>
            </a:srgbClr>
          </a:soli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4" name="Rectangle 56">
            <a:extLst>
              <a:ext uri="{FF2B5EF4-FFF2-40B4-BE49-F238E27FC236}">
                <a16:creationId xmlns:a16="http://schemas.microsoft.com/office/drawing/2014/main" id="{586BA3DB-2AD2-A0D2-B184-A5C0DC6C8733}"/>
              </a:ext>
            </a:extLst>
          </p:cNvPr>
          <p:cNvSpPr>
            <a:spLocks noMove="1" noResize="1"/>
          </p:cNvSpPr>
          <p:nvPr/>
        </p:nvSpPr>
        <p:spPr>
          <a:xfrm>
            <a:off x="0" y="0"/>
            <a:ext cx="12191996" cy="6858000"/>
          </a:xfrm>
          <a:prstGeom prst="rect">
            <a:avLst/>
          </a:prstGeom>
          <a:solidFill>
            <a:srgbClr val="5BB420"/>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nvGrpSpPr>
          <p:cNvPr id="15" name="Group 58">
            <a:extLst>
              <a:ext uri="{FF2B5EF4-FFF2-40B4-BE49-F238E27FC236}">
                <a16:creationId xmlns:a16="http://schemas.microsoft.com/office/drawing/2014/main" id="{CF3A638B-7515-F3FA-D9EF-913D3006B241}"/>
              </a:ext>
            </a:extLst>
          </p:cNvPr>
          <p:cNvGrpSpPr/>
          <p:nvPr/>
        </p:nvGrpSpPr>
        <p:grpSpPr>
          <a:xfrm>
            <a:off x="9" y="0"/>
            <a:ext cx="12191987" cy="6861602"/>
            <a:chOff x="9" y="0"/>
            <a:chExt cx="12191987" cy="6861602"/>
          </a:xfrm>
        </p:grpSpPr>
        <p:sp>
          <p:nvSpPr>
            <p:cNvPr id="16" name="Rectangle 59">
              <a:extLst>
                <a:ext uri="{FF2B5EF4-FFF2-40B4-BE49-F238E27FC236}">
                  <a16:creationId xmlns:a16="http://schemas.microsoft.com/office/drawing/2014/main" id="{28255D12-F5B9-BF98-43AD-F02484C101E7}"/>
                </a:ext>
              </a:extLst>
            </p:cNvPr>
            <p:cNvSpPr/>
            <p:nvPr/>
          </p:nvSpPr>
          <p:spPr>
            <a:xfrm rot="16200004">
              <a:off x="9" y="1640095"/>
              <a:ext cx="5217886" cy="5217886"/>
            </a:xfrm>
            <a:prstGeom prst="rect">
              <a:avLst/>
            </a:prstGeom>
            <a:gradFill>
              <a:gsLst>
                <a:gs pos="0">
                  <a:srgbClr val="90AC13">
                    <a:alpha val="60000"/>
                  </a:srgbClr>
                </a:gs>
                <a:gs pos="100000">
                  <a:srgbClr val="90AC13">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7" name="Oval 60">
              <a:extLst>
                <a:ext uri="{FF2B5EF4-FFF2-40B4-BE49-F238E27FC236}">
                  <a16:creationId xmlns:a16="http://schemas.microsoft.com/office/drawing/2014/main" id="{58276CA7-CBD8-04F8-3957-F1743E90AAF8}"/>
                </a:ext>
              </a:extLst>
            </p:cNvPr>
            <p:cNvSpPr/>
            <p:nvPr/>
          </p:nvSpPr>
          <p:spPr>
            <a:xfrm>
              <a:off x="6384514" y="0"/>
              <a:ext cx="4320000" cy="4320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C19C22">
                <a:alpha val="96000"/>
              </a:srgbClr>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8" name="Oval 61">
              <a:extLst>
                <a:ext uri="{FF2B5EF4-FFF2-40B4-BE49-F238E27FC236}">
                  <a16:creationId xmlns:a16="http://schemas.microsoft.com/office/drawing/2014/main" id="{6A5ED01E-F933-110F-58E8-1E64E8232C7B}"/>
                </a:ext>
              </a:extLst>
            </p:cNvPr>
            <p:cNvSpPr/>
            <p:nvPr/>
          </p:nvSpPr>
          <p:spPr>
            <a:xfrm>
              <a:off x="6119055" y="1230050"/>
              <a:ext cx="5506882" cy="550688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90AC13">
                <a:alpha val="60000"/>
              </a:srgbClr>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nvGrpSpPr>
            <p:cNvPr id="19" name="Group 62">
              <a:extLst>
                <a:ext uri="{FF2B5EF4-FFF2-40B4-BE49-F238E27FC236}">
                  <a16:creationId xmlns:a16="http://schemas.microsoft.com/office/drawing/2014/main" id="{FF0D1E85-3EEC-A3AA-8001-B38CDE4BDB84}"/>
                </a:ext>
              </a:extLst>
            </p:cNvPr>
            <p:cNvGrpSpPr/>
            <p:nvPr/>
          </p:nvGrpSpPr>
          <p:grpSpPr>
            <a:xfrm>
              <a:off x="690088" y="0"/>
              <a:ext cx="10800006" cy="6858000"/>
              <a:chOff x="690088" y="0"/>
              <a:chExt cx="10800006" cy="6858000"/>
            </a:xfrm>
          </p:grpSpPr>
          <p:sp>
            <p:nvSpPr>
              <p:cNvPr id="20" name="Rectangle 67">
                <a:extLst>
                  <a:ext uri="{FF2B5EF4-FFF2-40B4-BE49-F238E27FC236}">
                    <a16:creationId xmlns:a16="http://schemas.microsoft.com/office/drawing/2014/main" id="{9F9E191F-79A5-3DFB-3E98-4589C1FDADBA}"/>
                  </a:ext>
                </a:extLst>
              </p:cNvPr>
              <p:cNvSpPr/>
              <p:nvPr/>
            </p:nvSpPr>
            <p:spPr>
              <a:xfrm>
                <a:off x="6090096" y="0"/>
                <a:ext cx="5399998" cy="6858000"/>
              </a:xfrm>
              <a:prstGeom prst="rect">
                <a:avLst/>
              </a:prstGeom>
              <a:gradFill>
                <a:gsLst>
                  <a:gs pos="0">
                    <a:srgbClr val="5BB420"/>
                  </a:gs>
                  <a:gs pos="100000">
                    <a:srgbClr val="5BB420">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1" name="Rectangle 68">
                <a:extLst>
                  <a:ext uri="{FF2B5EF4-FFF2-40B4-BE49-F238E27FC236}">
                    <a16:creationId xmlns:a16="http://schemas.microsoft.com/office/drawing/2014/main" id="{A7B9802F-B412-8D9E-4EDA-2DCCD6AFB810}"/>
                  </a:ext>
                </a:extLst>
              </p:cNvPr>
              <p:cNvSpPr/>
              <p:nvPr/>
            </p:nvSpPr>
            <p:spPr>
              <a:xfrm flipH="1">
                <a:off x="690088" y="0"/>
                <a:ext cx="5399998" cy="6858000"/>
              </a:xfrm>
              <a:prstGeom prst="rect">
                <a:avLst/>
              </a:prstGeom>
              <a:gradFill>
                <a:gsLst>
                  <a:gs pos="0">
                    <a:srgbClr val="5BB420"/>
                  </a:gs>
                  <a:gs pos="100000">
                    <a:srgbClr val="5BB420">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grpSp>
          <p:nvGrpSpPr>
            <p:cNvPr id="22" name="Group 63">
              <a:extLst>
                <a:ext uri="{FF2B5EF4-FFF2-40B4-BE49-F238E27FC236}">
                  <a16:creationId xmlns:a16="http://schemas.microsoft.com/office/drawing/2014/main" id="{369EE60E-B491-4810-E714-AD62461D35F0}"/>
                </a:ext>
              </a:extLst>
            </p:cNvPr>
            <p:cNvGrpSpPr/>
            <p:nvPr/>
          </p:nvGrpSpPr>
          <p:grpSpPr>
            <a:xfrm>
              <a:off x="8762996" y="0"/>
              <a:ext cx="3429000" cy="6857999"/>
              <a:chOff x="8762996" y="0"/>
              <a:chExt cx="3429000" cy="6857999"/>
            </a:xfrm>
          </p:grpSpPr>
          <p:sp>
            <p:nvSpPr>
              <p:cNvPr id="23" name="Rectangle 65">
                <a:extLst>
                  <a:ext uri="{FF2B5EF4-FFF2-40B4-BE49-F238E27FC236}">
                    <a16:creationId xmlns:a16="http://schemas.microsoft.com/office/drawing/2014/main" id="{3018F2C7-8657-D88E-9753-760BC3A11780}"/>
                  </a:ext>
                </a:extLst>
              </p:cNvPr>
              <p:cNvSpPr/>
              <p:nvPr/>
            </p:nvSpPr>
            <p:spPr>
              <a:xfrm rot="5400013">
                <a:off x="8762996" y="3428999"/>
                <a:ext cx="3429000" cy="3429000"/>
              </a:xfrm>
              <a:prstGeom prst="rect">
                <a:avLst/>
              </a:prstGeom>
              <a:gradFill>
                <a:gsLst>
                  <a:gs pos="0">
                    <a:srgbClr val="90AC13"/>
                  </a:gs>
                  <a:gs pos="100000">
                    <a:srgbClr val="90AC13">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4" name="Rectangle 66">
                <a:extLst>
                  <a:ext uri="{FF2B5EF4-FFF2-40B4-BE49-F238E27FC236}">
                    <a16:creationId xmlns:a16="http://schemas.microsoft.com/office/drawing/2014/main" id="{8DE011CE-EAB8-2E57-FBBE-5C53CE69FE58}"/>
                  </a:ext>
                </a:extLst>
              </p:cNvPr>
              <p:cNvSpPr/>
              <p:nvPr/>
            </p:nvSpPr>
            <p:spPr>
              <a:xfrm rot="5399996" flipH="1">
                <a:off x="8762996" y="0"/>
                <a:ext cx="3429000" cy="3429000"/>
              </a:xfrm>
              <a:prstGeom prst="rect">
                <a:avLst/>
              </a:prstGeom>
              <a:gradFill>
                <a:gsLst>
                  <a:gs pos="0">
                    <a:srgbClr val="90AC13"/>
                  </a:gs>
                  <a:gs pos="100000">
                    <a:srgbClr val="90AC13">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25" name="Rectangle 64">
              <a:extLst>
                <a:ext uri="{FF2B5EF4-FFF2-40B4-BE49-F238E27FC236}">
                  <a16:creationId xmlns:a16="http://schemas.microsoft.com/office/drawing/2014/main" id="{A2506B75-667A-0A64-8126-31611321FA50}"/>
                </a:ext>
              </a:extLst>
            </p:cNvPr>
            <p:cNvSpPr/>
            <p:nvPr/>
          </p:nvSpPr>
          <p:spPr>
            <a:xfrm rot="10799991">
              <a:off x="5602281" y="271887"/>
              <a:ext cx="6589715" cy="6589715"/>
            </a:xfrm>
            <a:prstGeom prst="rect">
              <a:avLst/>
            </a:prstGeom>
            <a:gradFill>
              <a:gsLst>
                <a:gs pos="0">
                  <a:srgbClr val="C19C22"/>
                </a:gs>
                <a:gs pos="100000">
                  <a:srgbClr val="C19C22">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26" name="Rectangle 70">
            <a:extLst>
              <a:ext uri="{FF2B5EF4-FFF2-40B4-BE49-F238E27FC236}">
                <a16:creationId xmlns:a16="http://schemas.microsoft.com/office/drawing/2014/main" id="{DF6395A0-4403-485D-2574-5B2F154EB516}"/>
              </a:ext>
            </a:extLst>
          </p:cNvPr>
          <p:cNvSpPr>
            <a:spLocks noMove="1" noResize="1"/>
          </p:cNvSpPr>
          <p:nvPr/>
        </p:nvSpPr>
        <p:spPr>
          <a:xfrm flipH="1">
            <a:off x="0" y="0"/>
            <a:ext cx="12191996" cy="6858000"/>
          </a:xfrm>
          <a:prstGeom prst="rect">
            <a:avLst/>
          </a:prstGeom>
          <a:gradFill>
            <a:gsLst>
              <a:gs pos="0">
                <a:srgbClr val="34221E">
                  <a:alpha val="40000"/>
                </a:srgbClr>
              </a:gs>
              <a:gs pos="100000">
                <a:srgbClr val="34221E">
                  <a:alpha val="80000"/>
                </a:srgbClr>
              </a:gs>
            </a:gsLst>
            <a:lin ang="16200000"/>
          </a:gradFill>
          <a:ln cap="flat">
            <a:noFill/>
            <a:prstDash val="solid"/>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7" name="Title 1">
            <a:extLst>
              <a:ext uri="{FF2B5EF4-FFF2-40B4-BE49-F238E27FC236}">
                <a16:creationId xmlns:a16="http://schemas.microsoft.com/office/drawing/2014/main" id="{31214E0B-0861-02DC-58D0-105F5D2467EC}"/>
              </a:ext>
            </a:extLst>
          </p:cNvPr>
          <p:cNvSpPr txBox="1">
            <a:spLocks noGrp="1"/>
          </p:cNvSpPr>
          <p:nvPr>
            <p:ph type="title"/>
          </p:nvPr>
        </p:nvSpPr>
        <p:spPr>
          <a:xfrm>
            <a:off x="1487491" y="5767257"/>
            <a:ext cx="9217023" cy="935577"/>
          </a:xfrm>
        </p:spPr>
        <p:txBody>
          <a:bodyPr anchor="b" anchorCtr="1"/>
          <a:lstStyle/>
          <a:p>
            <a:pPr lvl="0" algn="ctr"/>
            <a:r>
              <a:rPr lang="en-US">
                <a:solidFill>
                  <a:srgbClr val="FFFFFF"/>
                </a:solidFill>
              </a:rPr>
              <a:t>Inverted Index</a:t>
            </a:r>
          </a:p>
        </p:txBody>
      </p:sp>
      <p:pic>
        <p:nvPicPr>
          <p:cNvPr id="28" name="Content Placeholder 3">
            <a:extLst>
              <a:ext uri="{FF2B5EF4-FFF2-40B4-BE49-F238E27FC236}">
                <a16:creationId xmlns:a16="http://schemas.microsoft.com/office/drawing/2014/main" id="{426C95AE-301B-750F-CF84-A2E2186524E6}"/>
              </a:ext>
            </a:extLst>
          </p:cNvPr>
          <p:cNvPicPr>
            <a:picLocks noGrp="1" noChangeAspect="1"/>
          </p:cNvPicPr>
          <p:nvPr>
            <p:ph idx="1"/>
          </p:nvPr>
        </p:nvPicPr>
        <p:blipFill>
          <a:blip r:embed="rId2"/>
          <a:srcRect r="12604" b="-2"/>
          <a:stretch>
            <a:fillRect/>
          </a:stretch>
        </p:blipFill>
        <p:spPr>
          <a:xfrm>
            <a:off x="6130878" y="474482"/>
            <a:ext cx="5920639" cy="4975753"/>
          </a:xfrm>
        </p:spPr>
      </p:pic>
      <p:pic>
        <p:nvPicPr>
          <p:cNvPr id="29" name="Picture 4" descr="A screenshot of a computer&#10;&#10;Description automatically generated">
            <a:extLst>
              <a:ext uri="{FF2B5EF4-FFF2-40B4-BE49-F238E27FC236}">
                <a16:creationId xmlns:a16="http://schemas.microsoft.com/office/drawing/2014/main" id="{9AEA348D-811D-659D-D5B2-6C818FD4DD85}"/>
              </a:ext>
            </a:extLst>
          </p:cNvPr>
          <p:cNvPicPr>
            <a:picLocks noChangeAspect="1"/>
          </p:cNvPicPr>
          <p:nvPr/>
        </p:nvPicPr>
        <p:blipFill>
          <a:blip r:embed="rId3"/>
          <a:srcRect r="5146" b="-1"/>
          <a:stretch>
            <a:fillRect/>
          </a:stretch>
        </p:blipFill>
        <p:spPr>
          <a:xfrm>
            <a:off x="151808" y="472077"/>
            <a:ext cx="5950110" cy="4978158"/>
          </a:xfrm>
          <a:prstGeom prst="rect">
            <a:avLst/>
          </a:prstGeom>
          <a:noFill/>
          <a:ln cap="flat">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14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B05B-8A7E-D981-4B5D-842296AF47C3}"/>
              </a:ext>
            </a:extLst>
          </p:cNvPr>
          <p:cNvSpPr txBox="1">
            <a:spLocks noGrp="1"/>
          </p:cNvSpPr>
          <p:nvPr>
            <p:ph type="title"/>
          </p:nvPr>
        </p:nvSpPr>
        <p:spPr/>
        <p:txBody>
          <a:bodyPr/>
          <a:lstStyle/>
          <a:p>
            <a:pPr lvl="0"/>
            <a:r>
              <a:rPr lang="en-US"/>
              <a:t>Analogy to RDBMS</a:t>
            </a:r>
          </a:p>
        </p:txBody>
      </p:sp>
      <p:pic>
        <p:nvPicPr>
          <p:cNvPr id="3" name="Content Placeholder 3" descr="A screenshot of a computer&#10;&#10;Description automatically generated">
            <a:extLst>
              <a:ext uri="{FF2B5EF4-FFF2-40B4-BE49-F238E27FC236}">
                <a16:creationId xmlns:a16="http://schemas.microsoft.com/office/drawing/2014/main" id="{45C8C57F-578A-C429-66CB-FB5944CBBD2A}"/>
              </a:ext>
            </a:extLst>
          </p:cNvPr>
          <p:cNvPicPr>
            <a:picLocks noGrp="1" noChangeAspect="1"/>
          </p:cNvPicPr>
          <p:nvPr>
            <p:ph idx="1"/>
          </p:nvPr>
        </p:nvPicPr>
        <p:blipFill>
          <a:blip r:embed="rId2"/>
          <a:stretch>
            <a:fillRect/>
          </a:stretch>
        </p:blipFill>
        <p:spPr>
          <a:xfrm>
            <a:off x="1621971" y="1790477"/>
            <a:ext cx="7075718" cy="3881435"/>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144">
    <p:spTree>
      <p:nvGrpSpPr>
        <p:cNvPr id="1" name=""/>
        <p:cNvGrpSpPr/>
        <p:nvPr/>
      </p:nvGrpSpPr>
      <p:grpSpPr>
        <a:xfrm>
          <a:off x="0" y="0"/>
          <a:ext cx="0" cy="0"/>
          <a:chOff x="0" y="0"/>
          <a:chExt cx="0" cy="0"/>
        </a:xfrm>
      </p:grpSpPr>
      <p:grpSp>
        <p:nvGrpSpPr>
          <p:cNvPr id="2" name="Group 29">
            <a:extLst>
              <a:ext uri="{FF2B5EF4-FFF2-40B4-BE49-F238E27FC236}">
                <a16:creationId xmlns:a16="http://schemas.microsoft.com/office/drawing/2014/main" id="{6977CB6E-59FA-F2DB-74FF-2CA66464536F}"/>
              </a:ext>
            </a:extLst>
          </p:cNvPr>
          <p:cNvGrpSpPr/>
          <p:nvPr/>
        </p:nvGrpSpPr>
        <p:grpSpPr>
          <a:xfrm>
            <a:off x="0" y="0"/>
            <a:ext cx="12191996" cy="6861602"/>
            <a:chOff x="0" y="0"/>
            <a:chExt cx="12191996" cy="6861602"/>
          </a:xfrm>
        </p:grpSpPr>
        <p:sp>
          <p:nvSpPr>
            <p:cNvPr id="3" name="Rectangle 30">
              <a:extLst>
                <a:ext uri="{FF2B5EF4-FFF2-40B4-BE49-F238E27FC236}">
                  <a16:creationId xmlns:a16="http://schemas.microsoft.com/office/drawing/2014/main" id="{0D376249-9B4D-6A39-E4F0-10352DF5ADAA}"/>
                </a:ext>
              </a:extLst>
            </p:cNvPr>
            <p:cNvSpPr/>
            <p:nvPr/>
          </p:nvSpPr>
          <p:spPr>
            <a:xfrm rot="16200004">
              <a:off x="0" y="1640095"/>
              <a:ext cx="5217886" cy="5217886"/>
            </a:xfrm>
            <a:prstGeom prst="rect">
              <a:avLst/>
            </a:prstGeom>
            <a:gradFill>
              <a:gsLst>
                <a:gs pos="0">
                  <a:srgbClr val="90AC13">
                    <a:alpha val="60000"/>
                  </a:srgbClr>
                </a:gs>
                <a:gs pos="100000">
                  <a:srgbClr val="90AC13">
                    <a:alpha val="0"/>
                  </a:srgbClr>
                </a:gs>
              </a:gsLst>
              <a:path path="circle">
                <a:fillToRect r="100000" b="100000"/>
              </a:path>
            </a:gra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4" name="Oval 31">
              <a:extLst>
                <a:ext uri="{FF2B5EF4-FFF2-40B4-BE49-F238E27FC236}">
                  <a16:creationId xmlns:a16="http://schemas.microsoft.com/office/drawing/2014/main" id="{A7CCF7F9-68EE-2E0B-B27B-8D1DB801310A}"/>
                </a:ext>
              </a:extLst>
            </p:cNvPr>
            <p:cNvSpPr/>
            <p:nvPr/>
          </p:nvSpPr>
          <p:spPr>
            <a:xfrm>
              <a:off x="6384514" y="0"/>
              <a:ext cx="4320000" cy="43200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C19C22">
                <a:alpha val="96000"/>
              </a:srgbClr>
            </a:soli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 name="Oval 32">
              <a:extLst>
                <a:ext uri="{FF2B5EF4-FFF2-40B4-BE49-F238E27FC236}">
                  <a16:creationId xmlns:a16="http://schemas.microsoft.com/office/drawing/2014/main" id="{0485508D-E466-1D9F-5835-DDE6EDB147BD}"/>
                </a:ext>
              </a:extLst>
            </p:cNvPr>
            <p:cNvSpPr/>
            <p:nvPr/>
          </p:nvSpPr>
          <p:spPr>
            <a:xfrm>
              <a:off x="6119055" y="1230050"/>
              <a:ext cx="5506882" cy="550688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90AC13">
                <a:alpha val="60000"/>
              </a:srgbClr>
            </a:soli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nvGrpSpPr>
            <p:cNvPr id="6" name="Group 33">
              <a:extLst>
                <a:ext uri="{FF2B5EF4-FFF2-40B4-BE49-F238E27FC236}">
                  <a16:creationId xmlns:a16="http://schemas.microsoft.com/office/drawing/2014/main" id="{A1B22E63-2C7A-D6FB-64AE-49C718D5F122}"/>
                </a:ext>
              </a:extLst>
            </p:cNvPr>
            <p:cNvGrpSpPr/>
            <p:nvPr/>
          </p:nvGrpSpPr>
          <p:grpSpPr>
            <a:xfrm>
              <a:off x="690088" y="0"/>
              <a:ext cx="10799996" cy="6858000"/>
              <a:chOff x="690088" y="0"/>
              <a:chExt cx="10799996" cy="6858000"/>
            </a:xfrm>
          </p:grpSpPr>
          <p:sp>
            <p:nvSpPr>
              <p:cNvPr id="7" name="Rectangle 38">
                <a:extLst>
                  <a:ext uri="{FF2B5EF4-FFF2-40B4-BE49-F238E27FC236}">
                    <a16:creationId xmlns:a16="http://schemas.microsoft.com/office/drawing/2014/main" id="{D1D01A4E-B98F-559C-FF17-F7B21951D70E}"/>
                  </a:ext>
                </a:extLst>
              </p:cNvPr>
              <p:cNvSpPr/>
              <p:nvPr/>
            </p:nvSpPr>
            <p:spPr>
              <a:xfrm>
                <a:off x="6090086" y="0"/>
                <a:ext cx="5399998" cy="6858000"/>
              </a:xfrm>
              <a:prstGeom prst="rect">
                <a:avLst/>
              </a:prstGeom>
              <a:gradFill>
                <a:gsLst>
                  <a:gs pos="0">
                    <a:srgbClr val="5BB420"/>
                  </a:gs>
                  <a:gs pos="100000">
                    <a:srgbClr val="5BB420">
                      <a:alpha val="0"/>
                    </a:srgbClr>
                  </a:gs>
                </a:gsLst>
                <a:path path="circle">
                  <a:fillToRect r="100000" b="100000"/>
                </a:path>
              </a:gra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8" name="Rectangle 39">
                <a:extLst>
                  <a:ext uri="{FF2B5EF4-FFF2-40B4-BE49-F238E27FC236}">
                    <a16:creationId xmlns:a16="http://schemas.microsoft.com/office/drawing/2014/main" id="{53CC85A4-10C0-A1FC-412E-1F3263A95FC9}"/>
                  </a:ext>
                </a:extLst>
              </p:cNvPr>
              <p:cNvSpPr/>
              <p:nvPr/>
            </p:nvSpPr>
            <p:spPr>
              <a:xfrm flipH="1">
                <a:off x="690088" y="0"/>
                <a:ext cx="5399998" cy="6858000"/>
              </a:xfrm>
              <a:prstGeom prst="rect">
                <a:avLst/>
              </a:prstGeom>
              <a:gradFill>
                <a:gsLst>
                  <a:gs pos="0">
                    <a:srgbClr val="5BB420"/>
                  </a:gs>
                  <a:gs pos="100000">
                    <a:srgbClr val="5BB420">
                      <a:alpha val="0"/>
                    </a:srgbClr>
                  </a:gs>
                </a:gsLst>
                <a:path path="circle">
                  <a:fillToRect r="100000" b="100000"/>
                </a:path>
              </a:gra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grpSp>
          <p:nvGrpSpPr>
            <p:cNvPr id="9" name="Group 34">
              <a:extLst>
                <a:ext uri="{FF2B5EF4-FFF2-40B4-BE49-F238E27FC236}">
                  <a16:creationId xmlns:a16="http://schemas.microsoft.com/office/drawing/2014/main" id="{12105AB7-B8F2-ED52-6A6E-757590E588E7}"/>
                </a:ext>
              </a:extLst>
            </p:cNvPr>
            <p:cNvGrpSpPr/>
            <p:nvPr/>
          </p:nvGrpSpPr>
          <p:grpSpPr>
            <a:xfrm>
              <a:off x="8762996" y="0"/>
              <a:ext cx="3429000" cy="6857999"/>
              <a:chOff x="8762996" y="0"/>
              <a:chExt cx="3429000" cy="6857999"/>
            </a:xfrm>
          </p:grpSpPr>
          <p:sp>
            <p:nvSpPr>
              <p:cNvPr id="10" name="Rectangle 36">
                <a:extLst>
                  <a:ext uri="{FF2B5EF4-FFF2-40B4-BE49-F238E27FC236}">
                    <a16:creationId xmlns:a16="http://schemas.microsoft.com/office/drawing/2014/main" id="{A88E249E-AB71-14BA-8DEE-3C90047D9479}"/>
                  </a:ext>
                </a:extLst>
              </p:cNvPr>
              <p:cNvSpPr/>
              <p:nvPr/>
            </p:nvSpPr>
            <p:spPr>
              <a:xfrm rot="5400013">
                <a:off x="8762996" y="3428999"/>
                <a:ext cx="3429000" cy="3429000"/>
              </a:xfrm>
              <a:prstGeom prst="rect">
                <a:avLst/>
              </a:prstGeom>
              <a:gradFill>
                <a:gsLst>
                  <a:gs pos="0">
                    <a:srgbClr val="90AC13"/>
                  </a:gs>
                  <a:gs pos="100000">
                    <a:srgbClr val="90AC13">
                      <a:alpha val="0"/>
                    </a:srgbClr>
                  </a:gs>
                </a:gsLst>
                <a:path path="circle">
                  <a:fillToRect r="100000" b="100000"/>
                </a:path>
              </a:gra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1" name="Rectangle 37">
                <a:extLst>
                  <a:ext uri="{FF2B5EF4-FFF2-40B4-BE49-F238E27FC236}">
                    <a16:creationId xmlns:a16="http://schemas.microsoft.com/office/drawing/2014/main" id="{1E937FA8-4FCB-6ACE-143F-2A4C2B0B6B19}"/>
                  </a:ext>
                </a:extLst>
              </p:cNvPr>
              <p:cNvSpPr/>
              <p:nvPr/>
            </p:nvSpPr>
            <p:spPr>
              <a:xfrm rot="5399996" flipH="1">
                <a:off x="8762996" y="0"/>
                <a:ext cx="3429000" cy="3429000"/>
              </a:xfrm>
              <a:prstGeom prst="rect">
                <a:avLst/>
              </a:prstGeom>
              <a:gradFill>
                <a:gsLst>
                  <a:gs pos="0">
                    <a:srgbClr val="90AC13"/>
                  </a:gs>
                  <a:gs pos="100000">
                    <a:srgbClr val="90AC13">
                      <a:alpha val="0"/>
                    </a:srgbClr>
                  </a:gs>
                </a:gsLst>
                <a:path path="circle">
                  <a:fillToRect r="100000" b="100000"/>
                </a:path>
              </a:gra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12" name="Rectangle 35">
              <a:extLst>
                <a:ext uri="{FF2B5EF4-FFF2-40B4-BE49-F238E27FC236}">
                  <a16:creationId xmlns:a16="http://schemas.microsoft.com/office/drawing/2014/main" id="{D08C5C02-350B-91E9-6EA6-04560EEB944D}"/>
                </a:ext>
              </a:extLst>
            </p:cNvPr>
            <p:cNvSpPr/>
            <p:nvPr/>
          </p:nvSpPr>
          <p:spPr>
            <a:xfrm rot="10799991">
              <a:off x="5602281" y="271887"/>
              <a:ext cx="6589715" cy="6589715"/>
            </a:xfrm>
            <a:prstGeom prst="rect">
              <a:avLst/>
            </a:prstGeom>
            <a:gradFill>
              <a:gsLst>
                <a:gs pos="0">
                  <a:srgbClr val="C19C22"/>
                </a:gs>
                <a:gs pos="100000">
                  <a:srgbClr val="C19C22">
                    <a:alpha val="0"/>
                  </a:srgbClr>
                </a:gs>
              </a:gsLst>
              <a:path path="circle">
                <a:fillToRect r="100000" b="100000"/>
              </a:path>
            </a:gra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13" name="Rectangle 41">
            <a:extLst>
              <a:ext uri="{FF2B5EF4-FFF2-40B4-BE49-F238E27FC236}">
                <a16:creationId xmlns:a16="http://schemas.microsoft.com/office/drawing/2014/main" id="{CA9A0F19-5F4E-D22A-E428-D4E5E676B1D0}"/>
              </a:ext>
            </a:extLst>
          </p:cNvPr>
          <p:cNvSpPr>
            <a:spLocks noMove="1" noResize="1"/>
          </p:cNvSpPr>
          <p:nvPr/>
        </p:nvSpPr>
        <p:spPr>
          <a:xfrm>
            <a:off x="0" y="0"/>
            <a:ext cx="12191996" cy="6858000"/>
          </a:xfrm>
          <a:prstGeom prst="rect">
            <a:avLst/>
          </a:prstGeom>
          <a:solidFill>
            <a:srgbClr val="34221E">
              <a:alpha val="40000"/>
            </a:srgbClr>
          </a:solidFill>
          <a:ln cap="flat">
            <a:noFill/>
            <a:prstDash val="solid"/>
          </a:ln>
        </p:spPr>
        <p:txBody>
          <a:bodyPr vert="horz" wrap="square" lIns="91440" tIns="45720" rIns="91440" bIns="45720" anchor="ctr" anchorCtr="0" compatLnSpc="1">
            <a:noAutofit/>
          </a:bodyPr>
          <a:lstStyle/>
          <a:p>
            <a:pPr marL="0" marR="0" lvl="0" indent="0" algn="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4" name="Title 1">
            <a:extLst>
              <a:ext uri="{FF2B5EF4-FFF2-40B4-BE49-F238E27FC236}">
                <a16:creationId xmlns:a16="http://schemas.microsoft.com/office/drawing/2014/main" id="{7A786AC5-6973-3E5A-EF55-524BD8379C10}"/>
              </a:ext>
            </a:extLst>
          </p:cNvPr>
          <p:cNvSpPr txBox="1">
            <a:spLocks noGrp="1"/>
          </p:cNvSpPr>
          <p:nvPr>
            <p:ph type="title"/>
          </p:nvPr>
        </p:nvSpPr>
        <p:spPr>
          <a:xfrm>
            <a:off x="7153195" y="539998"/>
            <a:ext cx="4500557" cy="4259814"/>
          </a:xfrm>
        </p:spPr>
        <p:txBody>
          <a:bodyPr anchor="b"/>
          <a:lstStyle/>
          <a:p>
            <a:pPr lvl="0"/>
            <a:r>
              <a:rPr lang="en-US" sz="5500"/>
              <a:t>Working of ElasticSearch</a:t>
            </a:r>
          </a:p>
        </p:txBody>
      </p:sp>
      <p:pic>
        <p:nvPicPr>
          <p:cNvPr id="15" name="Content Placeholder 3" descr="A screenshot of a computer&#10;&#10;Description automatically generated">
            <a:extLst>
              <a:ext uri="{FF2B5EF4-FFF2-40B4-BE49-F238E27FC236}">
                <a16:creationId xmlns:a16="http://schemas.microsoft.com/office/drawing/2014/main" id="{7681E170-2502-5C82-308B-73EF4BCEE241}"/>
              </a:ext>
            </a:extLst>
          </p:cNvPr>
          <p:cNvPicPr>
            <a:picLocks noGrp="1" noChangeAspect="1"/>
          </p:cNvPicPr>
          <p:nvPr>
            <p:ph idx="1"/>
          </p:nvPr>
        </p:nvPicPr>
        <p:blipFill>
          <a:blip r:embed="rId2">
            <a:alphaModFix/>
          </a:blip>
          <a:srcRect r="1" b="7031"/>
          <a:stretch>
            <a:fillRect/>
          </a:stretch>
        </p:blipFill>
        <p:spPr>
          <a:xfrm>
            <a:off x="-685" y="0"/>
            <a:ext cx="12192682" cy="6858000"/>
          </a:xfrm>
        </p:spPr>
      </p:pic>
      <p:grpSp>
        <p:nvGrpSpPr>
          <p:cNvPr id="16" name="Group 43">
            <a:extLst>
              <a:ext uri="{FF2B5EF4-FFF2-40B4-BE49-F238E27FC236}">
                <a16:creationId xmlns:a16="http://schemas.microsoft.com/office/drawing/2014/main" id="{77B5E32D-0634-713C-A1F6-8D7CDFEBE9EA}"/>
              </a:ext>
            </a:extLst>
          </p:cNvPr>
          <p:cNvGrpSpPr/>
          <p:nvPr/>
        </p:nvGrpSpPr>
        <p:grpSpPr>
          <a:xfrm>
            <a:off x="2406069" y="-10"/>
            <a:ext cx="9785927" cy="6858009"/>
            <a:chOff x="2406069" y="-10"/>
            <a:chExt cx="9785927" cy="6858009"/>
          </a:xfrm>
        </p:grpSpPr>
        <p:grpSp>
          <p:nvGrpSpPr>
            <p:cNvPr id="17" name="Group 44">
              <a:extLst>
                <a:ext uri="{FF2B5EF4-FFF2-40B4-BE49-F238E27FC236}">
                  <a16:creationId xmlns:a16="http://schemas.microsoft.com/office/drawing/2014/main" id="{88EC05F0-E12C-6204-9B8D-9EFE45D790C7}"/>
                </a:ext>
              </a:extLst>
            </p:cNvPr>
            <p:cNvGrpSpPr/>
            <p:nvPr/>
          </p:nvGrpSpPr>
          <p:grpSpPr>
            <a:xfrm>
              <a:off x="2424102" y="0"/>
              <a:ext cx="9767885" cy="6857999"/>
              <a:chOff x="2424102" y="0"/>
              <a:chExt cx="9767885" cy="6857999"/>
            </a:xfrm>
          </p:grpSpPr>
          <p:sp>
            <p:nvSpPr>
              <p:cNvPr id="18" name="Rectangle 52">
                <a:extLst>
                  <a:ext uri="{FF2B5EF4-FFF2-40B4-BE49-F238E27FC236}">
                    <a16:creationId xmlns:a16="http://schemas.microsoft.com/office/drawing/2014/main" id="{57DB7304-2363-F84D-AC4C-542874CCC9A0}"/>
                  </a:ext>
                </a:extLst>
              </p:cNvPr>
              <p:cNvSpPr/>
              <p:nvPr/>
            </p:nvSpPr>
            <p:spPr>
              <a:xfrm rot="10799991">
                <a:off x="2424102" y="0"/>
                <a:ext cx="9767885" cy="3429000"/>
              </a:xfrm>
              <a:prstGeom prst="rect">
                <a:avLst/>
              </a:prstGeom>
              <a:gradFill>
                <a:gsLst>
                  <a:gs pos="0">
                    <a:srgbClr val="000000">
                      <a:alpha val="80000"/>
                    </a:srgbClr>
                  </a:gs>
                  <a:gs pos="100000">
                    <a:srgbClr val="000000">
                      <a:alpha val="6000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19" name="Rectangle 53">
                <a:extLst>
                  <a:ext uri="{FF2B5EF4-FFF2-40B4-BE49-F238E27FC236}">
                    <a16:creationId xmlns:a16="http://schemas.microsoft.com/office/drawing/2014/main" id="{74B4CD74-856B-B11D-F044-D92354B627A1}"/>
                  </a:ext>
                </a:extLst>
              </p:cNvPr>
              <p:cNvSpPr/>
              <p:nvPr/>
            </p:nvSpPr>
            <p:spPr>
              <a:xfrm rot="10800009" flipV="1">
                <a:off x="2424102" y="3428999"/>
                <a:ext cx="9767885" cy="3429000"/>
              </a:xfrm>
              <a:prstGeom prst="rect">
                <a:avLst/>
              </a:prstGeom>
              <a:gradFill>
                <a:gsLst>
                  <a:gs pos="0">
                    <a:srgbClr val="000000">
                      <a:alpha val="80000"/>
                    </a:srgbClr>
                  </a:gs>
                  <a:gs pos="100000">
                    <a:srgbClr val="000000">
                      <a:alpha val="6000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grpSp>
          <p:nvGrpSpPr>
            <p:cNvPr id="20" name="Group 45">
              <a:extLst>
                <a:ext uri="{FF2B5EF4-FFF2-40B4-BE49-F238E27FC236}">
                  <a16:creationId xmlns:a16="http://schemas.microsoft.com/office/drawing/2014/main" id="{F67D9F5A-9D03-0160-5A8F-68D257BA29F5}"/>
                </a:ext>
              </a:extLst>
            </p:cNvPr>
            <p:cNvGrpSpPr/>
            <p:nvPr/>
          </p:nvGrpSpPr>
          <p:grpSpPr>
            <a:xfrm>
              <a:off x="2406069" y="-10"/>
              <a:ext cx="9785927" cy="6858009"/>
              <a:chOff x="2406069" y="-10"/>
              <a:chExt cx="9785927" cy="6858009"/>
            </a:xfrm>
          </p:grpSpPr>
          <p:sp>
            <p:nvSpPr>
              <p:cNvPr id="21" name="Rectangle 50">
                <a:extLst>
                  <a:ext uri="{FF2B5EF4-FFF2-40B4-BE49-F238E27FC236}">
                    <a16:creationId xmlns:a16="http://schemas.microsoft.com/office/drawing/2014/main" id="{8D911767-A4D7-9086-F753-208FEB1E7889}"/>
                  </a:ext>
                </a:extLst>
              </p:cNvPr>
              <p:cNvSpPr/>
              <p:nvPr/>
            </p:nvSpPr>
            <p:spPr>
              <a:xfrm rot="10799991">
                <a:off x="2406069" y="-10"/>
                <a:ext cx="9785927" cy="3429000"/>
              </a:xfrm>
              <a:prstGeom prst="rect">
                <a:avLst/>
              </a:prstGeom>
              <a:gradFill>
                <a:gsLst>
                  <a:gs pos="0">
                    <a:srgbClr val="C19C22"/>
                  </a:gs>
                  <a:gs pos="100000">
                    <a:srgbClr val="C19C22">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2" name="Rectangle 51">
                <a:extLst>
                  <a:ext uri="{FF2B5EF4-FFF2-40B4-BE49-F238E27FC236}">
                    <a16:creationId xmlns:a16="http://schemas.microsoft.com/office/drawing/2014/main" id="{4B0D0DD7-F598-F8BE-D9AB-3F8B7E0105E1}"/>
                  </a:ext>
                </a:extLst>
              </p:cNvPr>
              <p:cNvSpPr/>
              <p:nvPr/>
            </p:nvSpPr>
            <p:spPr>
              <a:xfrm rot="10800009" flipV="1">
                <a:off x="2406069" y="3428999"/>
                <a:ext cx="9785927" cy="3429000"/>
              </a:xfrm>
              <a:prstGeom prst="rect">
                <a:avLst/>
              </a:prstGeom>
              <a:gradFill>
                <a:gsLst>
                  <a:gs pos="0">
                    <a:srgbClr val="C19C22"/>
                  </a:gs>
                  <a:gs pos="100000">
                    <a:srgbClr val="C19C22">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sp>
          <p:nvSpPr>
            <p:cNvPr id="23" name="Rectangle 46">
              <a:extLst>
                <a:ext uri="{FF2B5EF4-FFF2-40B4-BE49-F238E27FC236}">
                  <a16:creationId xmlns:a16="http://schemas.microsoft.com/office/drawing/2014/main" id="{2EC38BAC-7257-325E-D11D-E9F29F3F4545}"/>
                </a:ext>
              </a:extLst>
            </p:cNvPr>
            <p:cNvSpPr/>
            <p:nvPr/>
          </p:nvSpPr>
          <p:spPr>
            <a:xfrm rot="16199987" flipV="1">
              <a:off x="4637393" y="-696613"/>
              <a:ext cx="6312871" cy="8796335"/>
            </a:xfrm>
            <a:prstGeom prst="rect">
              <a:avLst/>
            </a:prstGeom>
            <a:gradFill>
              <a:gsLst>
                <a:gs pos="0">
                  <a:srgbClr val="90AC13">
                    <a:alpha val="60000"/>
                  </a:srgbClr>
                </a:gs>
                <a:gs pos="100000">
                  <a:srgbClr val="90AC13">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nvGrpSpPr>
            <p:cNvPr id="24" name="Group 47">
              <a:extLst>
                <a:ext uri="{FF2B5EF4-FFF2-40B4-BE49-F238E27FC236}">
                  <a16:creationId xmlns:a16="http://schemas.microsoft.com/office/drawing/2014/main" id="{08EA0695-A0F0-E781-468D-999ED4AC8AE1}"/>
                </a:ext>
              </a:extLst>
            </p:cNvPr>
            <p:cNvGrpSpPr/>
            <p:nvPr/>
          </p:nvGrpSpPr>
          <p:grpSpPr>
            <a:xfrm>
              <a:off x="2423316" y="-10"/>
              <a:ext cx="9768671" cy="6858009"/>
              <a:chOff x="2423316" y="-10"/>
              <a:chExt cx="9768671" cy="6858009"/>
            </a:xfrm>
          </p:grpSpPr>
          <p:sp>
            <p:nvSpPr>
              <p:cNvPr id="25" name="Rectangle 48">
                <a:extLst>
                  <a:ext uri="{FF2B5EF4-FFF2-40B4-BE49-F238E27FC236}">
                    <a16:creationId xmlns:a16="http://schemas.microsoft.com/office/drawing/2014/main" id="{C9E9662C-D25C-BD0C-1F16-C3EEA09DC698}"/>
                  </a:ext>
                </a:extLst>
              </p:cNvPr>
              <p:cNvSpPr/>
              <p:nvPr/>
            </p:nvSpPr>
            <p:spPr>
              <a:xfrm rot="10799991">
                <a:off x="2423316" y="-10"/>
                <a:ext cx="9767885" cy="3429000"/>
              </a:xfrm>
              <a:prstGeom prst="rect">
                <a:avLst/>
              </a:prstGeom>
              <a:gradFill>
                <a:gsLst>
                  <a:gs pos="0">
                    <a:srgbClr val="5BB420">
                      <a:alpha val="60000"/>
                    </a:srgbClr>
                  </a:gs>
                  <a:gs pos="100000">
                    <a:srgbClr val="5BB420">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26" name="Rectangle 49">
                <a:extLst>
                  <a:ext uri="{FF2B5EF4-FFF2-40B4-BE49-F238E27FC236}">
                    <a16:creationId xmlns:a16="http://schemas.microsoft.com/office/drawing/2014/main" id="{94CB35AE-F2EE-7F4A-4456-E8CAE9C27076}"/>
                  </a:ext>
                </a:extLst>
              </p:cNvPr>
              <p:cNvSpPr/>
              <p:nvPr/>
            </p:nvSpPr>
            <p:spPr>
              <a:xfrm rot="10800009" flipV="1">
                <a:off x="2424102" y="3428999"/>
                <a:ext cx="9767885" cy="3429000"/>
              </a:xfrm>
              <a:prstGeom prst="rect">
                <a:avLst/>
              </a:prstGeom>
              <a:gradFill>
                <a:gsLst>
                  <a:gs pos="0">
                    <a:srgbClr val="5BB420">
                      <a:alpha val="60000"/>
                    </a:srgbClr>
                  </a:gs>
                  <a:gs pos="100000">
                    <a:srgbClr val="5BB420">
                      <a:alpha val="0"/>
                    </a:srgbClr>
                  </a:gs>
                </a:gsLst>
                <a:path path="circle">
                  <a:fillToRect r="100000" b="100000"/>
                </a:path>
              </a:gra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145">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ABD16B0-F786-C9C2-97FB-AE29D08CF636}"/>
              </a:ext>
            </a:extLst>
          </p:cNvPr>
          <p:cNvSpPr txBox="1">
            <a:spLocks noGrp="1"/>
          </p:cNvSpPr>
          <p:nvPr>
            <p:ph idx="1"/>
          </p:nvPr>
        </p:nvSpPr>
        <p:spPr>
          <a:xfrm>
            <a:off x="435428" y="228600"/>
            <a:ext cx="9394371" cy="6612081"/>
          </a:xfrm>
        </p:spPr>
        <p:txBody>
          <a:bodyPr>
            <a:noAutofit/>
          </a:bodyPr>
          <a:lstStyle/>
          <a:p>
            <a:pPr marL="0" lvl="0" indent="0">
              <a:buNone/>
            </a:pPr>
            <a:r>
              <a:rPr lang="en-US" sz="3600">
                <a:solidFill>
                  <a:srgbClr val="90C226"/>
                </a:solidFill>
              </a:rPr>
              <a:t>Explanation of the Diagram</a:t>
            </a:r>
          </a:p>
          <a:p>
            <a:pPr marL="0" lvl="0" indent="0" algn="just">
              <a:buNone/>
            </a:pPr>
            <a:endParaRPr lang="en-US" sz="3600" b="1">
              <a:solidFill>
                <a:srgbClr val="ECECEC"/>
              </a:solidFill>
              <a:latin typeface="Calibri"/>
              <a:cs typeface="Calibri"/>
            </a:endParaRPr>
          </a:p>
          <a:p>
            <a:pPr marL="269876" lvl="0" indent="-269876" algn="just"/>
            <a:r>
              <a:rPr lang="en-US" sz="2000" b="1">
                <a:latin typeface="Calibri"/>
              </a:rPr>
              <a:t>Cluster</a:t>
            </a:r>
            <a:r>
              <a:rPr lang="en-US" sz="2000">
                <a:solidFill>
                  <a:srgbClr val="ECECEC"/>
                </a:solidFill>
                <a:latin typeface="Calibri"/>
              </a:rPr>
              <a:t>:</a:t>
            </a:r>
            <a:endParaRPr lang="en-US" sz="2000">
              <a:latin typeface="Calibri"/>
              <a:cs typeface="Calibri"/>
            </a:endParaRPr>
          </a:p>
          <a:p>
            <a:pPr marL="719459" lvl="1" indent="-269876" algn="just"/>
            <a:r>
              <a:rPr lang="en-US" sz="2000">
                <a:solidFill>
                  <a:srgbClr val="ECECEC"/>
                </a:solidFill>
                <a:latin typeface="Calibri"/>
              </a:rPr>
              <a:t>The entire Elasticsearch setup is known as a cluster. It consists of multiple nodes working together to provide indexing and search capabilities.</a:t>
            </a:r>
          </a:p>
          <a:p>
            <a:pPr marL="719459" lvl="1" indent="-269876" algn="just"/>
            <a:endParaRPr lang="en-US" sz="2000">
              <a:latin typeface="Calibri"/>
              <a:cs typeface="Calibri"/>
            </a:endParaRPr>
          </a:p>
          <a:p>
            <a:pPr marL="269876" lvl="0" indent="-269876" algn="just"/>
            <a:r>
              <a:rPr lang="en-US" sz="2000" b="1">
                <a:latin typeface="Calibri"/>
              </a:rPr>
              <a:t>Node</a:t>
            </a:r>
            <a:r>
              <a:rPr lang="en-US" sz="2000">
                <a:solidFill>
                  <a:srgbClr val="ECECEC"/>
                </a:solidFill>
                <a:latin typeface="Calibri"/>
              </a:rPr>
              <a:t>:</a:t>
            </a:r>
            <a:endParaRPr lang="en-US" sz="2000">
              <a:latin typeface="Calibri"/>
              <a:cs typeface="Calibri"/>
            </a:endParaRPr>
          </a:p>
          <a:p>
            <a:pPr marL="719459" lvl="1" indent="-269876" algn="just"/>
            <a:r>
              <a:rPr lang="en-US" sz="2000">
                <a:solidFill>
                  <a:srgbClr val="ECECEC"/>
                </a:solidFill>
                <a:latin typeface="Calibri"/>
              </a:rPr>
              <a:t>Each node is a single instance of Elasticsearch, which stores data and participates in the cluster’s operations.</a:t>
            </a:r>
            <a:endParaRPr lang="en-US" sz="2000">
              <a:latin typeface="Calibri"/>
              <a:cs typeface="Calibri"/>
            </a:endParaRPr>
          </a:p>
          <a:p>
            <a:pPr marL="719459" lvl="1" indent="-269876" algn="just"/>
            <a:r>
              <a:rPr lang="en-US" sz="2000">
                <a:solidFill>
                  <a:srgbClr val="ECECEC"/>
                </a:solidFill>
                <a:latin typeface="Calibri"/>
              </a:rPr>
              <a:t>Nodes can be added or removed to scale the cluster horizontally.</a:t>
            </a:r>
            <a:endParaRPr lang="en-US" sz="2000">
              <a:latin typeface="Calibri"/>
              <a:cs typeface="Calibri"/>
            </a:endParaRPr>
          </a:p>
          <a:p>
            <a:pPr marL="269876" lvl="0" indent="-269876"/>
            <a:endParaRPr lang="en-US" sz="1200">
              <a:solidFill>
                <a:srgbClr val="ECECEC"/>
              </a:solidFill>
              <a:latin typeface="Calibri"/>
            </a:endParaRPr>
          </a:p>
          <a:p>
            <a:pPr marL="269876" lvl="0" indent="-269876"/>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146">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2E82817-FA75-01C7-0FA4-4D0DB4ACEA27}"/>
              </a:ext>
            </a:extLst>
          </p:cNvPr>
          <p:cNvSpPr txBox="1">
            <a:spLocks noGrp="1"/>
          </p:cNvSpPr>
          <p:nvPr>
            <p:ph idx="1"/>
          </p:nvPr>
        </p:nvSpPr>
        <p:spPr>
          <a:xfrm>
            <a:off x="539998" y="478971"/>
            <a:ext cx="9365998" cy="5829748"/>
          </a:xfrm>
        </p:spPr>
        <p:txBody>
          <a:bodyPr/>
          <a:lstStyle/>
          <a:p>
            <a:pPr marL="269876" lvl="0" indent="-269876" algn="just"/>
            <a:r>
              <a:rPr lang="en-US" sz="2000" b="1" dirty="0">
                <a:latin typeface="Calibri"/>
                <a:cs typeface="Calibri"/>
              </a:rPr>
              <a:t>Shard</a:t>
            </a:r>
            <a:r>
              <a:rPr lang="en-US" sz="2000" dirty="0">
                <a:solidFill>
                  <a:srgbClr val="ECECEC"/>
                </a:solidFill>
                <a:latin typeface="Calibri"/>
                <a:cs typeface="Calibri"/>
              </a:rPr>
              <a:t>:</a:t>
            </a:r>
            <a:endParaRPr lang="en-US" sz="2000" dirty="0">
              <a:latin typeface="Calibri"/>
              <a:cs typeface="Calibri"/>
            </a:endParaRPr>
          </a:p>
          <a:p>
            <a:pPr marL="719459" lvl="1" indent="-269876" algn="just"/>
            <a:r>
              <a:rPr lang="en-US" sz="2000" dirty="0">
                <a:solidFill>
                  <a:srgbClr val="ECECEC"/>
                </a:solidFill>
                <a:latin typeface="Calibri"/>
                <a:cs typeface="Calibri"/>
              </a:rPr>
              <a:t>Shards are the basic units of data storage in Elasticsearch. Each index is divided into multiple shards.</a:t>
            </a:r>
            <a:endParaRPr lang="en-US" sz="2000" dirty="0">
              <a:latin typeface="Calibri"/>
              <a:cs typeface="Calibri"/>
            </a:endParaRPr>
          </a:p>
          <a:p>
            <a:pPr marL="719459" lvl="1" indent="-269876" algn="just"/>
            <a:r>
              <a:rPr lang="en-US" sz="2000" dirty="0">
                <a:solidFill>
                  <a:srgbClr val="ECECEC"/>
                </a:solidFill>
                <a:latin typeface="Calibri"/>
                <a:cs typeface="Calibri"/>
              </a:rPr>
              <a:t>Shards can be of two types: primary shards and replica shards.</a:t>
            </a:r>
          </a:p>
          <a:p>
            <a:pPr marL="719459" lvl="1" indent="-269876" algn="just"/>
            <a:endParaRPr lang="en-US" sz="2000" dirty="0">
              <a:latin typeface="Calibri"/>
              <a:cs typeface="Calibri"/>
            </a:endParaRPr>
          </a:p>
          <a:p>
            <a:pPr marL="269876" lvl="0" indent="-269876" algn="just"/>
            <a:r>
              <a:rPr lang="en-US" sz="2000" b="1" dirty="0">
                <a:latin typeface="Calibri"/>
                <a:cs typeface="Calibri"/>
              </a:rPr>
              <a:t>Primary Shard</a:t>
            </a:r>
            <a:r>
              <a:rPr lang="en-US" sz="2000" dirty="0">
                <a:solidFill>
                  <a:srgbClr val="ECECEC"/>
                </a:solidFill>
                <a:latin typeface="Calibri"/>
                <a:cs typeface="Calibri"/>
              </a:rPr>
              <a:t>:</a:t>
            </a:r>
            <a:endParaRPr lang="en-US" sz="2000" dirty="0">
              <a:latin typeface="Calibri"/>
              <a:cs typeface="Calibri"/>
            </a:endParaRPr>
          </a:p>
          <a:p>
            <a:pPr marL="719459" lvl="1" indent="-269876" algn="just"/>
            <a:r>
              <a:rPr lang="en-US" sz="2000" dirty="0">
                <a:solidFill>
                  <a:srgbClr val="ECECEC"/>
                </a:solidFill>
                <a:latin typeface="Calibri"/>
                <a:cs typeface="Calibri"/>
              </a:rPr>
              <a:t>The primary shard contains the original data. Each document in an index is stored in one of the primary shards.</a:t>
            </a:r>
          </a:p>
          <a:p>
            <a:pPr marL="719459" lvl="1" indent="-269876" algn="just"/>
            <a:endParaRPr lang="en-US" sz="2000" dirty="0">
              <a:latin typeface="Calibri"/>
              <a:cs typeface="Calibri"/>
            </a:endParaRPr>
          </a:p>
          <a:p>
            <a:pPr marL="269876" lvl="0" indent="-269876" algn="just"/>
            <a:r>
              <a:rPr lang="en-US" sz="2000" b="1" dirty="0">
                <a:latin typeface="Calibri"/>
                <a:cs typeface="Calibri"/>
              </a:rPr>
              <a:t>Replica Shard</a:t>
            </a:r>
            <a:r>
              <a:rPr lang="en-US" sz="2000" dirty="0">
                <a:solidFill>
                  <a:srgbClr val="ECECEC"/>
                </a:solidFill>
                <a:latin typeface="Calibri"/>
                <a:cs typeface="Calibri"/>
              </a:rPr>
              <a:t>:</a:t>
            </a:r>
            <a:endParaRPr lang="en-US" sz="2000" dirty="0">
              <a:latin typeface="Calibri"/>
              <a:cs typeface="Calibri"/>
            </a:endParaRPr>
          </a:p>
          <a:p>
            <a:pPr marL="719459" lvl="1" indent="-269876" algn="just"/>
            <a:r>
              <a:rPr lang="en-US" sz="2000" dirty="0">
                <a:solidFill>
                  <a:srgbClr val="ECECEC"/>
                </a:solidFill>
                <a:latin typeface="Calibri"/>
                <a:cs typeface="Calibri"/>
              </a:rPr>
              <a:t>Replica shards are copies of primary shards. They provide redundancy and increase search performance.</a:t>
            </a:r>
            <a:endParaRPr lang="en-US" sz="2000" dirty="0">
              <a:latin typeface="Calibri"/>
              <a:cs typeface="Calibri"/>
            </a:endParaRPr>
          </a:p>
          <a:p>
            <a:pPr marL="719459" lvl="1" indent="-269876" algn="just"/>
            <a:r>
              <a:rPr lang="en-US" sz="2000" dirty="0">
                <a:solidFill>
                  <a:srgbClr val="ECECEC"/>
                </a:solidFill>
                <a:latin typeface="Calibri"/>
                <a:cs typeface="Calibri"/>
              </a:rPr>
              <a:t>If a primary shard fails, a replica shard is promoted to primary to ensure data availability.</a:t>
            </a:r>
            <a:endParaRPr lang="en-US" sz="20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14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0C776-9546-1368-EFE1-810B34F82E78}"/>
              </a:ext>
            </a:extLst>
          </p:cNvPr>
          <p:cNvSpPr txBox="1">
            <a:spLocks noGrp="1"/>
          </p:cNvSpPr>
          <p:nvPr>
            <p:ph type="title"/>
          </p:nvPr>
        </p:nvSpPr>
        <p:spPr>
          <a:xfrm>
            <a:off x="539998" y="478971"/>
            <a:ext cx="11101136" cy="1121228"/>
          </a:xfrm>
        </p:spPr>
        <p:txBody>
          <a:bodyPr/>
          <a:lstStyle/>
          <a:p>
            <a:pPr lvl="0"/>
            <a:r>
              <a:rPr lang="en-US"/>
              <a:t>Storage</a:t>
            </a:r>
          </a:p>
        </p:txBody>
      </p:sp>
      <p:sp>
        <p:nvSpPr>
          <p:cNvPr id="3" name="Content Placeholder 2">
            <a:extLst>
              <a:ext uri="{FF2B5EF4-FFF2-40B4-BE49-F238E27FC236}">
                <a16:creationId xmlns:a16="http://schemas.microsoft.com/office/drawing/2014/main" id="{E91D684C-9E01-25C1-FC7C-E4098E429DBB}"/>
              </a:ext>
            </a:extLst>
          </p:cNvPr>
          <p:cNvSpPr txBox="1">
            <a:spLocks noGrp="1"/>
          </p:cNvSpPr>
          <p:nvPr>
            <p:ph idx="1"/>
          </p:nvPr>
        </p:nvSpPr>
        <p:spPr>
          <a:xfrm>
            <a:off x="324337" y="976131"/>
            <a:ext cx="10648463" cy="5648888"/>
          </a:xfrm>
        </p:spPr>
        <p:txBody>
          <a:bodyPr/>
          <a:lstStyle/>
          <a:p>
            <a:pPr marL="269876" lvl="0" indent="-269876"/>
            <a:endParaRPr lang="en-US" b="1" dirty="0">
              <a:solidFill>
                <a:srgbClr val="ECECEC"/>
              </a:solidFill>
            </a:endParaRPr>
          </a:p>
          <a:p>
            <a:pPr marL="269876" lvl="0" indent="-269876"/>
            <a:endParaRPr lang="en-US" b="1" dirty="0">
              <a:solidFill>
                <a:srgbClr val="ECECEC"/>
              </a:solidFill>
            </a:endParaRPr>
          </a:p>
          <a:p>
            <a:pPr marL="269876" lvl="0" indent="-269876" algn="just"/>
            <a:r>
              <a:rPr lang="en-US" b="1" dirty="0">
                <a:solidFill>
                  <a:srgbClr val="ECECEC"/>
                </a:solidFill>
              </a:rPr>
              <a:t>Document-Oriented Storage</a:t>
            </a:r>
          </a:p>
          <a:p>
            <a:pPr marL="269876" lvl="0" indent="-269876" algn="just"/>
            <a:endParaRPr lang="en-US" dirty="0"/>
          </a:p>
          <a:p>
            <a:pPr marL="269876" lvl="0" indent="-269876" algn="just"/>
            <a:r>
              <a:rPr lang="en-US" b="1" dirty="0">
                <a:latin typeface="Calibri"/>
              </a:rPr>
              <a:t>Document-oriented databases:</a:t>
            </a:r>
            <a:r>
              <a:rPr lang="en-US" dirty="0">
                <a:solidFill>
                  <a:srgbClr val="ECECEC"/>
                </a:solidFill>
                <a:latin typeface="Calibri"/>
              </a:rPr>
              <a:t> Store data as documents, typically in formats such as JSON or BSON. Each document is a self-contained unit of data that can contain nested structures, arrays, and key-value pairs. In Elasticsearch, these documents are indexed for fast retrieval and stored in a distributed manner across the cluster.</a:t>
            </a:r>
          </a:p>
          <a:p>
            <a:pPr marL="269876" lvl="0" indent="-269876" algn="just"/>
            <a:endParaRPr lang="en-US" dirty="0">
              <a:latin typeface="Calibri"/>
              <a:cs typeface="Calibri"/>
            </a:endParaRPr>
          </a:p>
          <a:p>
            <a:pPr marL="269876" lvl="0" indent="-269876" algn="just"/>
            <a:r>
              <a:rPr lang="en-US" b="1" dirty="0">
                <a:solidFill>
                  <a:srgbClr val="ECECEC"/>
                </a:solidFill>
                <a:latin typeface="Calibri"/>
                <a:cs typeface="Calibri"/>
              </a:rPr>
              <a:t>Characteristics of Document-Oriented Storage in Elasticsearch</a:t>
            </a:r>
          </a:p>
          <a:p>
            <a:pPr marL="269876" lvl="0" indent="-269876" algn="just"/>
            <a:endParaRPr lang="en-US" dirty="0">
              <a:latin typeface="Calibri"/>
              <a:cs typeface="Calibri"/>
            </a:endParaRPr>
          </a:p>
          <a:p>
            <a:pPr marL="269876" lvl="0" indent="-269876" algn="just"/>
            <a:r>
              <a:rPr lang="en-US" b="1" dirty="0">
                <a:latin typeface="Calibri"/>
              </a:rPr>
              <a:t>Schema-Free</a:t>
            </a:r>
            <a:r>
              <a:rPr lang="en-US" dirty="0">
                <a:solidFill>
                  <a:srgbClr val="ECECEC"/>
                </a:solidFill>
                <a:latin typeface="Calibri"/>
              </a:rPr>
              <a:t>: Elasticsearch allows for flexible and dynamic schemas. You can index documents without predefining a schema, and fields can be added as needed.</a:t>
            </a:r>
            <a:endParaRPr lang="en-US" dirty="0">
              <a:latin typeface="Calibri"/>
              <a:cs typeface="Calibri"/>
            </a:endParaRPr>
          </a:p>
          <a:p>
            <a:pPr marL="269876" lvl="0" indent="-269876"/>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15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973A3-B387-37E8-D80F-C0CF0C176A6D}"/>
              </a:ext>
            </a:extLst>
          </p:cNvPr>
          <p:cNvSpPr txBox="1">
            <a:spLocks noGrp="1"/>
          </p:cNvSpPr>
          <p:nvPr>
            <p:ph type="title"/>
          </p:nvPr>
        </p:nvSpPr>
        <p:spPr/>
        <p:txBody>
          <a:bodyPr/>
          <a:lstStyle/>
          <a:p>
            <a:pPr lvl="0"/>
            <a:r>
              <a:rPr lang="en-US"/>
              <a:t>Storage</a:t>
            </a:r>
            <a:endParaRPr lang="en-MY"/>
          </a:p>
        </p:txBody>
      </p:sp>
      <p:sp>
        <p:nvSpPr>
          <p:cNvPr id="3" name="TextBox 6">
            <a:extLst>
              <a:ext uri="{FF2B5EF4-FFF2-40B4-BE49-F238E27FC236}">
                <a16:creationId xmlns:a16="http://schemas.microsoft.com/office/drawing/2014/main" id="{140AD0D7-A3C7-D9E7-262E-8137B9008A92}"/>
              </a:ext>
            </a:extLst>
          </p:cNvPr>
          <p:cNvSpPr txBox="1"/>
          <p:nvPr/>
        </p:nvSpPr>
        <p:spPr>
          <a:xfrm>
            <a:off x="677332" y="2136340"/>
            <a:ext cx="8474832" cy="2862318"/>
          </a:xfrm>
          <a:prstGeom prst="rect">
            <a:avLst/>
          </a:prstGeom>
          <a:noFill/>
          <a:ln cap="flat">
            <a:noFill/>
          </a:ln>
        </p:spPr>
        <p:txBody>
          <a:bodyPr vert="horz" wrap="square" lIns="91440" tIns="45720" rIns="91440" bIns="45720" anchor="t" anchorCtr="0" compatLnSpc="1">
            <a:spAutoFit/>
          </a:bodyPr>
          <a:lstStyle/>
          <a:p>
            <a:pPr marL="285750" marR="0" lvl="0" indent="-285750" algn="just" defTabSz="914400" rtl="0" fontAlgn="auto" hangingPunct="1">
              <a:lnSpc>
                <a:spcPct val="100000"/>
              </a:lnSpc>
              <a:spcBef>
                <a:spcPts val="0"/>
              </a:spcBef>
              <a:spcAft>
                <a:spcPts val="0"/>
              </a:spcAft>
              <a:buSzPct val="100000"/>
              <a:buFont typeface="Wingdings" pitchFamily="2"/>
              <a:buChar char="Ø"/>
              <a:tabLst/>
              <a:defRPr sz="1800" b="0" i="0" u="none" strike="noStrike" kern="0" cap="none" spc="0" baseline="0">
                <a:solidFill>
                  <a:srgbClr val="000000"/>
                </a:solidFill>
                <a:uFillTx/>
              </a:defRPr>
            </a:pPr>
            <a:r>
              <a:rPr lang="en-US" sz="1800" b="1" i="0" u="none" strike="noStrike" kern="1200" cap="none" spc="0" baseline="0">
                <a:solidFill>
                  <a:srgbClr val="FFFFFF"/>
                </a:solidFill>
                <a:uFillTx/>
                <a:latin typeface="Calibri"/>
              </a:rPr>
              <a:t>JSON Documents: </a:t>
            </a:r>
            <a:r>
              <a:rPr lang="en-US" sz="1800" b="0" i="0" u="none" strike="noStrike" kern="1200" cap="none" spc="0" baseline="0">
                <a:solidFill>
                  <a:srgbClr val="FFFFFF"/>
                </a:solidFill>
                <a:uFillTx/>
                <a:latin typeface="Calibri"/>
              </a:rPr>
              <a:t>Data is stored in the form of JSON documents, making it easy to handle complex nested structures.</a:t>
            </a:r>
          </a:p>
          <a:p>
            <a:pPr marL="285750" marR="0" lvl="0" indent="-285750" algn="just" defTabSz="914400" rtl="0" fontAlgn="auto" hangingPunct="1">
              <a:lnSpc>
                <a:spcPct val="100000"/>
              </a:lnSpc>
              <a:spcBef>
                <a:spcPts val="0"/>
              </a:spcBef>
              <a:spcAft>
                <a:spcPts val="0"/>
              </a:spcAft>
              <a:buSzPct val="100000"/>
              <a:buFont typeface="Wingdings" pitchFamily="2"/>
              <a:buChar char="Ø"/>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a:p>
            <a:pPr marL="285750" marR="0" lvl="0" indent="-285750" algn="just" defTabSz="914400" rtl="0" fontAlgn="auto" hangingPunct="1">
              <a:lnSpc>
                <a:spcPct val="100000"/>
              </a:lnSpc>
              <a:spcBef>
                <a:spcPts val="0"/>
              </a:spcBef>
              <a:spcAft>
                <a:spcPts val="0"/>
              </a:spcAft>
              <a:buSzPct val="100000"/>
              <a:buFont typeface="Wingdings" pitchFamily="2"/>
              <a:buChar char="Ø"/>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a:p>
            <a:pPr marL="285750" marR="0" lvl="0" indent="-285750" algn="just" defTabSz="914400" rtl="0" fontAlgn="auto" hangingPunct="1">
              <a:lnSpc>
                <a:spcPct val="100000"/>
              </a:lnSpc>
              <a:spcBef>
                <a:spcPts val="0"/>
              </a:spcBef>
              <a:spcAft>
                <a:spcPts val="0"/>
              </a:spcAft>
              <a:buSzPct val="100000"/>
              <a:buFont typeface="Wingdings" pitchFamily="2"/>
              <a:buChar char="Ø"/>
              <a:tabLst/>
              <a:defRPr sz="1800" b="0" i="0" u="none" strike="noStrike" kern="0" cap="none" spc="0" baseline="0">
                <a:solidFill>
                  <a:srgbClr val="000000"/>
                </a:solidFill>
                <a:uFillTx/>
              </a:defRPr>
            </a:pPr>
            <a:r>
              <a:rPr lang="en-US" sz="1800" b="1" i="0" u="none" strike="noStrike" kern="1200" cap="none" spc="0" baseline="0">
                <a:solidFill>
                  <a:srgbClr val="FFFFFF"/>
                </a:solidFill>
                <a:uFillTx/>
                <a:latin typeface="Calibri"/>
              </a:rPr>
              <a:t>Full-Text Search: </a:t>
            </a:r>
            <a:r>
              <a:rPr lang="en-US" sz="1800" b="0" i="0" u="none" strike="noStrike" kern="1200" cap="none" spc="0" baseline="0">
                <a:solidFill>
                  <a:srgbClr val="FFFFFF"/>
                </a:solidFill>
                <a:uFillTx/>
                <a:latin typeface="Calibri"/>
              </a:rPr>
              <a:t>Elasticsearch leverages Apache Lucene to provide powerful full-text search capabilities on the contents of the documents.</a:t>
            </a:r>
          </a:p>
          <a:p>
            <a:pPr marL="285750" marR="0" lvl="0" indent="-285750" algn="just" defTabSz="914400" rtl="0" fontAlgn="auto" hangingPunct="1">
              <a:lnSpc>
                <a:spcPct val="100000"/>
              </a:lnSpc>
              <a:spcBef>
                <a:spcPts val="0"/>
              </a:spcBef>
              <a:spcAft>
                <a:spcPts val="0"/>
              </a:spcAft>
              <a:buSzPct val="100000"/>
              <a:buFont typeface="Wingdings" pitchFamily="2"/>
              <a:buChar char="Ø"/>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a:p>
            <a:pPr marL="285750" marR="0" lvl="0" indent="-285750" algn="just" defTabSz="914400" rtl="0" fontAlgn="auto" hangingPunct="1">
              <a:lnSpc>
                <a:spcPct val="100000"/>
              </a:lnSpc>
              <a:spcBef>
                <a:spcPts val="0"/>
              </a:spcBef>
              <a:spcAft>
                <a:spcPts val="0"/>
              </a:spcAft>
              <a:buSzPct val="100000"/>
              <a:buFont typeface="Wingdings" pitchFamily="2"/>
              <a:buChar char="Ø"/>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a:p>
            <a:pPr marL="285750" marR="0" lvl="0" indent="-285750" algn="just" defTabSz="914400" rtl="0" fontAlgn="auto" hangingPunct="1">
              <a:lnSpc>
                <a:spcPct val="100000"/>
              </a:lnSpc>
              <a:spcBef>
                <a:spcPts val="0"/>
              </a:spcBef>
              <a:spcAft>
                <a:spcPts val="0"/>
              </a:spcAft>
              <a:buSzPct val="100000"/>
              <a:buFont typeface="Wingdings" pitchFamily="2"/>
              <a:buChar char="Ø"/>
              <a:tabLst/>
              <a:defRPr sz="1800" b="0" i="0" u="none" strike="noStrike" kern="0" cap="none" spc="0" baseline="0">
                <a:solidFill>
                  <a:srgbClr val="000000"/>
                </a:solidFill>
                <a:uFillTx/>
              </a:defRPr>
            </a:pPr>
            <a:r>
              <a:rPr lang="en-US" sz="1800" b="1" i="0" u="none" strike="noStrike" kern="1200" cap="none" spc="0" baseline="0">
                <a:solidFill>
                  <a:srgbClr val="FFFFFF"/>
                </a:solidFill>
                <a:uFillTx/>
                <a:latin typeface="Calibri"/>
              </a:rPr>
              <a:t>Rich Query DSL: </a:t>
            </a:r>
            <a:r>
              <a:rPr lang="en-US" sz="1800" b="0" i="0" u="none" strike="noStrike" kern="1200" cap="none" spc="0" baseline="0">
                <a:solidFill>
                  <a:srgbClr val="FFFFFF"/>
                </a:solidFill>
                <a:uFillTx/>
                <a:latin typeface="Calibri"/>
              </a:rPr>
              <a:t>Elasticsearch provides a domain-specific language for querying documents, supporting complex queries, aggregations, and filters.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148">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1BFB569D-B2C1-2EE9-FBC7-C070E2ABFBF2}"/>
              </a:ext>
            </a:extLst>
          </p:cNvPr>
          <p:cNvSpPr>
            <a:spLocks noMove="1" noResize="1"/>
          </p:cNvSpPr>
          <p:nvPr/>
        </p:nvSpPr>
        <p:spPr>
          <a:xfrm>
            <a:off x="0" y="0"/>
            <a:ext cx="12191996" cy="6858000"/>
          </a:xfrm>
          <a:prstGeom prst="rect">
            <a:avLst/>
          </a:prstGeom>
          <a:solidFill>
            <a:srgbClr val="5BB420"/>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3" name="Title 1">
            <a:extLst>
              <a:ext uri="{FF2B5EF4-FFF2-40B4-BE49-F238E27FC236}">
                <a16:creationId xmlns:a16="http://schemas.microsoft.com/office/drawing/2014/main" id="{CC76AD04-5901-CF7F-B49F-1221D67521DF}"/>
              </a:ext>
            </a:extLst>
          </p:cNvPr>
          <p:cNvSpPr txBox="1">
            <a:spLocks noGrp="1"/>
          </p:cNvSpPr>
          <p:nvPr>
            <p:ph type="title"/>
          </p:nvPr>
        </p:nvSpPr>
        <p:spPr>
          <a:xfrm>
            <a:off x="191429" y="539998"/>
            <a:ext cx="3900226" cy="5759448"/>
          </a:xfrm>
        </p:spPr>
        <p:txBody>
          <a:bodyPr/>
          <a:lstStyle/>
          <a:p>
            <a:pPr lvl="0"/>
            <a:r>
              <a:rPr lang="en-US" sz="4800" b="1">
                <a:solidFill>
                  <a:srgbClr val="FFFFFF"/>
                </a:solidFill>
                <a:latin typeface="Calibri"/>
              </a:rPr>
              <a:t>Key Features of Elasticsearch as a Document </a:t>
            </a:r>
            <a:br>
              <a:rPr lang="en-US" sz="4800" b="1">
                <a:solidFill>
                  <a:srgbClr val="FFFFFF"/>
                </a:solidFill>
                <a:latin typeface="Calibri"/>
              </a:rPr>
            </a:br>
            <a:r>
              <a:rPr lang="en-US" sz="4800" b="1">
                <a:solidFill>
                  <a:srgbClr val="FFFFFF"/>
                </a:solidFill>
                <a:latin typeface="Calibri"/>
              </a:rPr>
              <a:t>Storage</a:t>
            </a:r>
            <a:endParaRPr lang="en-US" sz="4800">
              <a:solidFill>
                <a:srgbClr val="FFFFFF"/>
              </a:solidFill>
              <a:latin typeface="Calibri"/>
            </a:endParaRPr>
          </a:p>
        </p:txBody>
      </p:sp>
      <p:grpSp>
        <p:nvGrpSpPr>
          <p:cNvPr id="4" name="Content Placeholder 2">
            <a:extLst>
              <a:ext uri="{FF2B5EF4-FFF2-40B4-BE49-F238E27FC236}">
                <a16:creationId xmlns:a16="http://schemas.microsoft.com/office/drawing/2014/main" id="{39B5A337-43D2-4451-6AA9-2CA632963090}"/>
              </a:ext>
            </a:extLst>
          </p:cNvPr>
          <p:cNvGrpSpPr/>
          <p:nvPr/>
        </p:nvGrpSpPr>
        <p:grpSpPr>
          <a:xfrm>
            <a:off x="3967197" y="27642"/>
            <a:ext cx="8033378" cy="6683523"/>
            <a:chOff x="3967197" y="27642"/>
            <a:chExt cx="8033378" cy="6683523"/>
          </a:xfrm>
        </p:grpSpPr>
        <p:sp>
          <p:nvSpPr>
            <p:cNvPr id="5" name="Freeform: Shape 4">
              <a:extLst>
                <a:ext uri="{FF2B5EF4-FFF2-40B4-BE49-F238E27FC236}">
                  <a16:creationId xmlns:a16="http://schemas.microsoft.com/office/drawing/2014/main" id="{04A331D7-4290-C3D5-006E-58D2515BC08D}"/>
                </a:ext>
              </a:extLst>
            </p:cNvPr>
            <p:cNvSpPr/>
            <p:nvPr/>
          </p:nvSpPr>
          <p:spPr>
            <a:xfrm>
              <a:off x="3967197" y="27642"/>
              <a:ext cx="8033378" cy="1113922"/>
            </a:xfrm>
            <a:custGeom>
              <a:avLst/>
              <a:gdLst>
                <a:gd name="f0" fmla="val 10800000"/>
                <a:gd name="f1" fmla="val 5400000"/>
                <a:gd name="f2" fmla="val 16200000"/>
                <a:gd name="f3" fmla="val w"/>
                <a:gd name="f4" fmla="val h"/>
                <a:gd name="f5" fmla="val ss"/>
                <a:gd name="f6" fmla="val 0"/>
                <a:gd name="f7" fmla="*/ 5419351 1 1725033"/>
                <a:gd name="f8" fmla="val 45"/>
                <a:gd name="f9" fmla="val 216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0000"/>
            </a:solidFill>
            <a:ln cap="flat">
              <a:noFill/>
              <a:prstDash val="solid"/>
            </a:ln>
          </p:spPr>
          <p:txBody>
            <a:bodyPr vert="horz" wrap="square" lIns="0" tIns="0" rIns="0" bIns="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FFFFFF"/>
                </a:solidFill>
                <a:uFillTx/>
                <a:latin typeface="Trebuchet MS"/>
              </a:endParaRPr>
            </a:p>
          </p:txBody>
        </p:sp>
        <p:sp>
          <p:nvSpPr>
            <p:cNvPr id="6" name="Rectangle 5" descr="Document">
              <a:extLst>
                <a:ext uri="{FF2B5EF4-FFF2-40B4-BE49-F238E27FC236}">
                  <a16:creationId xmlns:a16="http://schemas.microsoft.com/office/drawing/2014/main" id="{9BF1D4AD-82AE-A5F0-5035-D2A2CFB5D366}"/>
                </a:ext>
              </a:extLst>
            </p:cNvPr>
            <p:cNvSpPr/>
            <p:nvPr/>
          </p:nvSpPr>
          <p:spPr>
            <a:xfrm>
              <a:off x="4304153" y="278279"/>
              <a:ext cx="612657" cy="612657"/>
            </a:xfrm>
            <a:prstGeom prst="rect">
              <a:avLst/>
            </a:prstGeom>
            <a:blipFill>
              <a:blip r:embed="rId2">
                <a:alphaModFix/>
                <a:extLst>
                  <a:ext uri="{96DAC541-7B7A-43D3-8B79-37D633B846F1}">
                    <asvg:svgBlip xmlns:asvg="http://schemas.microsoft.com/office/drawing/2016/SVG/main" r:embed="rId3"/>
                  </a:ext>
                </a:extLst>
              </a:blip>
              <a:stretch>
                <a:fillRect/>
              </a:stretch>
            </a:blipFill>
            <a:ln cap="flat">
              <a:noFill/>
              <a:prstDash val="solid"/>
            </a:ln>
          </p:spPr>
          <p:txBody>
            <a:bodyPr vert="horz" wrap="square" lIns="0" tIns="0" rIns="0" bIns="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FFFFFF"/>
                </a:solidFill>
                <a:uFillTx/>
                <a:latin typeface="Trebuchet MS"/>
              </a:endParaRPr>
            </a:p>
          </p:txBody>
        </p:sp>
        <p:sp>
          <p:nvSpPr>
            <p:cNvPr id="7" name="Freeform: Shape 6">
              <a:extLst>
                <a:ext uri="{FF2B5EF4-FFF2-40B4-BE49-F238E27FC236}">
                  <a16:creationId xmlns:a16="http://schemas.microsoft.com/office/drawing/2014/main" id="{49F813F8-4F5F-166B-C8C9-E1E724A2C65A}"/>
                </a:ext>
              </a:extLst>
            </p:cNvPr>
            <p:cNvSpPr/>
            <p:nvPr/>
          </p:nvSpPr>
          <p:spPr>
            <a:xfrm>
              <a:off x="5253767" y="27642"/>
              <a:ext cx="6746799" cy="1113922"/>
            </a:xfrm>
            <a:custGeom>
              <a:avLst/>
              <a:gdLst>
                <a:gd name="f0" fmla="val 10800000"/>
                <a:gd name="f1" fmla="val 5400000"/>
                <a:gd name="f2" fmla="val 180"/>
                <a:gd name="f3" fmla="val w"/>
                <a:gd name="f4" fmla="val h"/>
                <a:gd name="f5" fmla="val 0"/>
                <a:gd name="f6" fmla="val 6746800"/>
                <a:gd name="f7" fmla="val 1113919"/>
                <a:gd name="f8" fmla="+- 0 0 -90"/>
                <a:gd name="f9" fmla="*/ f3 1 6746800"/>
                <a:gd name="f10" fmla="*/ f4 1 1113919"/>
                <a:gd name="f11" fmla="+- f7 0 f5"/>
                <a:gd name="f12" fmla="+- f6 0 f5"/>
                <a:gd name="f13" fmla="*/ f8 f0 1"/>
                <a:gd name="f14" fmla="*/ f12 1 6746800"/>
                <a:gd name="f15" fmla="*/ f11 1 1113919"/>
                <a:gd name="f16" fmla="*/ 0 f12 1"/>
                <a:gd name="f17" fmla="*/ 0 f11 1"/>
                <a:gd name="f18" fmla="*/ 6746800 f12 1"/>
                <a:gd name="f19" fmla="*/ 1113919 f11 1"/>
                <a:gd name="f20" fmla="*/ f13 1 f2"/>
                <a:gd name="f21" fmla="*/ f16 1 6746800"/>
                <a:gd name="f22" fmla="*/ f17 1 1113919"/>
                <a:gd name="f23" fmla="*/ f18 1 6746800"/>
                <a:gd name="f24" fmla="*/ f19 1 1113919"/>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6746800" h="1113919">
                  <a:moveTo>
                    <a:pt x="f5" y="f5"/>
                  </a:moveTo>
                  <a:lnTo>
                    <a:pt x="f6" y="f5"/>
                  </a:lnTo>
                  <a:lnTo>
                    <a:pt x="f6" y="f7"/>
                  </a:lnTo>
                  <a:lnTo>
                    <a:pt x="f5" y="f7"/>
                  </a:lnTo>
                  <a:lnTo>
                    <a:pt x="f5" y="f5"/>
                  </a:lnTo>
                  <a:close/>
                </a:path>
              </a:pathLst>
            </a:custGeom>
            <a:noFill/>
            <a:ln cap="flat">
              <a:noFill/>
              <a:prstDash val="solid"/>
            </a:ln>
          </p:spPr>
          <p:txBody>
            <a:bodyPr vert="horz" wrap="square" lIns="117893" tIns="117893" rIns="117893" bIns="117893" anchor="ctr" anchorCtr="0" compatLnSpc="1">
              <a:noAutofit/>
            </a:bodyPr>
            <a:lstStyle/>
            <a:p>
              <a:pPr marL="0" marR="0" lvl="0" indent="0" algn="l" defTabSz="844548"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1900" b="1" i="0" u="none" strike="noStrike" kern="1200" cap="none" spc="0" baseline="0">
                  <a:solidFill>
                    <a:srgbClr val="FFFFFF"/>
                  </a:solidFill>
                  <a:uFillTx/>
                  <a:latin typeface="Avenir Next LT Pro"/>
                </a:rPr>
                <a:t>Indexing</a:t>
              </a:r>
              <a:r>
                <a:rPr lang="en-US" sz="1900" b="0" i="0" u="none" strike="noStrike" kern="1200" cap="none" spc="0" baseline="0">
                  <a:solidFill>
                    <a:srgbClr val="FFFFFF"/>
                  </a:solidFill>
                  <a:uFillTx/>
                  <a:latin typeface="Avenir Next LT Pro"/>
                </a:rPr>
                <a:t>: Each document is indexed, allowing for efficient retrieval based on its contents.</a:t>
              </a:r>
            </a:p>
          </p:txBody>
        </p:sp>
        <p:sp>
          <p:nvSpPr>
            <p:cNvPr id="8" name="Freeform: Shape 7">
              <a:extLst>
                <a:ext uri="{FF2B5EF4-FFF2-40B4-BE49-F238E27FC236}">
                  <a16:creationId xmlns:a16="http://schemas.microsoft.com/office/drawing/2014/main" id="{CF6049D8-B7F0-1E4A-8E22-741FE31056C5}"/>
                </a:ext>
              </a:extLst>
            </p:cNvPr>
            <p:cNvSpPr/>
            <p:nvPr/>
          </p:nvSpPr>
          <p:spPr>
            <a:xfrm>
              <a:off x="3967197" y="1420044"/>
              <a:ext cx="8033378" cy="1113922"/>
            </a:xfrm>
            <a:custGeom>
              <a:avLst/>
              <a:gdLst>
                <a:gd name="f0" fmla="val 10800000"/>
                <a:gd name="f1" fmla="val 5400000"/>
                <a:gd name="f2" fmla="val 16200000"/>
                <a:gd name="f3" fmla="val w"/>
                <a:gd name="f4" fmla="val h"/>
                <a:gd name="f5" fmla="val ss"/>
                <a:gd name="f6" fmla="val 0"/>
                <a:gd name="f7" fmla="*/ 5419351 1 1725033"/>
                <a:gd name="f8" fmla="val 45"/>
                <a:gd name="f9" fmla="val 216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0000"/>
            </a:solidFill>
            <a:ln cap="flat">
              <a:noFill/>
              <a:prstDash val="solid"/>
            </a:ln>
          </p:spPr>
          <p:txBody>
            <a:bodyPr vert="horz" wrap="square" lIns="0" tIns="0" rIns="0" bIns="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FFFFFF"/>
                </a:solidFill>
                <a:uFillTx/>
                <a:latin typeface="Trebuchet MS"/>
              </a:endParaRPr>
            </a:p>
          </p:txBody>
        </p:sp>
        <p:sp>
          <p:nvSpPr>
            <p:cNvPr id="9" name="Rectangle 8" descr="Research">
              <a:extLst>
                <a:ext uri="{FF2B5EF4-FFF2-40B4-BE49-F238E27FC236}">
                  <a16:creationId xmlns:a16="http://schemas.microsoft.com/office/drawing/2014/main" id="{185D30DF-F6D4-1B9C-6C4E-9AFC12E5E954}"/>
                </a:ext>
              </a:extLst>
            </p:cNvPr>
            <p:cNvSpPr/>
            <p:nvPr/>
          </p:nvSpPr>
          <p:spPr>
            <a:xfrm>
              <a:off x="4304153" y="1670672"/>
              <a:ext cx="612657" cy="612657"/>
            </a:xfrm>
            <a:prstGeom prst="rect">
              <a:avLst/>
            </a:prstGeom>
            <a:blipFill>
              <a:blip r:embed="rId4">
                <a:alphaModFix/>
                <a:extLst>
                  <a:ext uri="{96DAC541-7B7A-43D3-8B79-37D633B846F1}">
                    <asvg:svgBlip xmlns:asvg="http://schemas.microsoft.com/office/drawing/2016/SVG/main" r:embed="rId5"/>
                  </a:ext>
                </a:extLst>
              </a:blip>
              <a:stretch>
                <a:fillRect/>
              </a:stretch>
            </a:blipFill>
            <a:ln cap="flat">
              <a:noFill/>
              <a:prstDash val="solid"/>
            </a:ln>
          </p:spPr>
          <p:txBody>
            <a:bodyPr vert="horz" wrap="square" lIns="0" tIns="0" rIns="0" bIns="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FFFFFF"/>
                </a:solidFill>
                <a:uFillTx/>
                <a:latin typeface="Trebuchet MS"/>
              </a:endParaRPr>
            </a:p>
          </p:txBody>
        </p:sp>
        <p:sp>
          <p:nvSpPr>
            <p:cNvPr id="10" name="Freeform: Shape 9">
              <a:extLst>
                <a:ext uri="{FF2B5EF4-FFF2-40B4-BE49-F238E27FC236}">
                  <a16:creationId xmlns:a16="http://schemas.microsoft.com/office/drawing/2014/main" id="{74D7A55B-7AFF-EB23-5692-0857FA0156EA}"/>
                </a:ext>
              </a:extLst>
            </p:cNvPr>
            <p:cNvSpPr/>
            <p:nvPr/>
          </p:nvSpPr>
          <p:spPr>
            <a:xfrm>
              <a:off x="5253767" y="1420044"/>
              <a:ext cx="6746799" cy="1113922"/>
            </a:xfrm>
            <a:custGeom>
              <a:avLst/>
              <a:gdLst>
                <a:gd name="f0" fmla="val 10800000"/>
                <a:gd name="f1" fmla="val 5400000"/>
                <a:gd name="f2" fmla="val 180"/>
                <a:gd name="f3" fmla="val w"/>
                <a:gd name="f4" fmla="val h"/>
                <a:gd name="f5" fmla="val 0"/>
                <a:gd name="f6" fmla="val 6746800"/>
                <a:gd name="f7" fmla="val 1113919"/>
                <a:gd name="f8" fmla="+- 0 0 -90"/>
                <a:gd name="f9" fmla="*/ f3 1 6746800"/>
                <a:gd name="f10" fmla="*/ f4 1 1113919"/>
                <a:gd name="f11" fmla="+- f7 0 f5"/>
                <a:gd name="f12" fmla="+- f6 0 f5"/>
                <a:gd name="f13" fmla="*/ f8 f0 1"/>
                <a:gd name="f14" fmla="*/ f12 1 6746800"/>
                <a:gd name="f15" fmla="*/ f11 1 1113919"/>
                <a:gd name="f16" fmla="*/ 0 f12 1"/>
                <a:gd name="f17" fmla="*/ 0 f11 1"/>
                <a:gd name="f18" fmla="*/ 6746800 f12 1"/>
                <a:gd name="f19" fmla="*/ 1113919 f11 1"/>
                <a:gd name="f20" fmla="*/ f13 1 f2"/>
                <a:gd name="f21" fmla="*/ f16 1 6746800"/>
                <a:gd name="f22" fmla="*/ f17 1 1113919"/>
                <a:gd name="f23" fmla="*/ f18 1 6746800"/>
                <a:gd name="f24" fmla="*/ f19 1 1113919"/>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6746800" h="1113919">
                  <a:moveTo>
                    <a:pt x="f5" y="f5"/>
                  </a:moveTo>
                  <a:lnTo>
                    <a:pt x="f6" y="f5"/>
                  </a:lnTo>
                  <a:lnTo>
                    <a:pt x="f6" y="f7"/>
                  </a:lnTo>
                  <a:lnTo>
                    <a:pt x="f5" y="f7"/>
                  </a:lnTo>
                  <a:lnTo>
                    <a:pt x="f5" y="f5"/>
                  </a:lnTo>
                  <a:close/>
                </a:path>
              </a:pathLst>
            </a:custGeom>
            <a:noFill/>
            <a:ln cap="flat">
              <a:noFill/>
              <a:prstDash val="solid"/>
            </a:ln>
          </p:spPr>
          <p:txBody>
            <a:bodyPr vert="horz" wrap="square" lIns="117893" tIns="117893" rIns="117893" bIns="117893" anchor="ctr" anchorCtr="0" compatLnSpc="1">
              <a:noAutofit/>
            </a:bodyPr>
            <a:lstStyle/>
            <a:p>
              <a:pPr marL="0" marR="0" lvl="0" indent="0" algn="l" defTabSz="844548"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1900" b="1" i="0" u="none" strike="noStrike" kern="1200" cap="none" spc="0" baseline="0">
                  <a:solidFill>
                    <a:srgbClr val="FFFFFF"/>
                  </a:solidFill>
                  <a:uFillTx/>
                  <a:latin typeface="Avenir Next LT Pro"/>
                </a:rPr>
                <a:t>Search Capabilities</a:t>
              </a:r>
              <a:r>
                <a:rPr lang="en-US" sz="1900" b="0" i="0" u="none" strike="noStrike" kern="1200" cap="none" spc="0" baseline="0">
                  <a:solidFill>
                    <a:srgbClr val="FFFFFF"/>
                  </a:solidFill>
                  <a:uFillTx/>
                  <a:latin typeface="Avenir Next LT Pro"/>
                </a:rPr>
                <a:t>: Elasticsearch provides robust search capabilities, including full-text search, relevance scoring, and complex querying.</a:t>
              </a:r>
            </a:p>
          </p:txBody>
        </p:sp>
        <p:sp>
          <p:nvSpPr>
            <p:cNvPr id="11" name="Freeform: Shape 10">
              <a:extLst>
                <a:ext uri="{FF2B5EF4-FFF2-40B4-BE49-F238E27FC236}">
                  <a16:creationId xmlns:a16="http://schemas.microsoft.com/office/drawing/2014/main" id="{CE870F31-2D42-D575-E013-638483A9ECE6}"/>
                </a:ext>
              </a:extLst>
            </p:cNvPr>
            <p:cNvSpPr/>
            <p:nvPr/>
          </p:nvSpPr>
          <p:spPr>
            <a:xfrm>
              <a:off x="3967197" y="2812447"/>
              <a:ext cx="8033378" cy="1113922"/>
            </a:xfrm>
            <a:custGeom>
              <a:avLst/>
              <a:gdLst>
                <a:gd name="f0" fmla="val 10800000"/>
                <a:gd name="f1" fmla="val 5400000"/>
                <a:gd name="f2" fmla="val 16200000"/>
                <a:gd name="f3" fmla="val w"/>
                <a:gd name="f4" fmla="val h"/>
                <a:gd name="f5" fmla="val ss"/>
                <a:gd name="f6" fmla="val 0"/>
                <a:gd name="f7" fmla="*/ 5419351 1 1725033"/>
                <a:gd name="f8" fmla="val 45"/>
                <a:gd name="f9" fmla="val 216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0000"/>
            </a:solidFill>
            <a:ln cap="flat">
              <a:noFill/>
              <a:prstDash val="solid"/>
            </a:ln>
          </p:spPr>
          <p:txBody>
            <a:bodyPr vert="horz" wrap="square" lIns="0" tIns="0" rIns="0" bIns="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FFFFFF"/>
                </a:solidFill>
                <a:uFillTx/>
                <a:latin typeface="Trebuchet MS"/>
              </a:endParaRPr>
            </a:p>
          </p:txBody>
        </p:sp>
        <p:sp>
          <p:nvSpPr>
            <p:cNvPr id="12" name="Rectangle 11" descr="Syncing Cloud">
              <a:extLst>
                <a:ext uri="{FF2B5EF4-FFF2-40B4-BE49-F238E27FC236}">
                  <a16:creationId xmlns:a16="http://schemas.microsoft.com/office/drawing/2014/main" id="{04185B85-DC2A-4FD4-93C2-4EF4F0DCFB36}"/>
                </a:ext>
              </a:extLst>
            </p:cNvPr>
            <p:cNvSpPr/>
            <p:nvPr/>
          </p:nvSpPr>
          <p:spPr>
            <a:xfrm>
              <a:off x="4304153" y="3063075"/>
              <a:ext cx="612657" cy="612657"/>
            </a:xfrm>
            <a:prstGeom prst="rect">
              <a:avLst/>
            </a:prstGeom>
            <a:blipFill>
              <a:blip r:embed="rId6">
                <a:alphaModFix/>
                <a:extLst>
                  <a:ext uri="{96DAC541-7B7A-43D3-8B79-37D633B846F1}">
                    <asvg:svgBlip xmlns:asvg="http://schemas.microsoft.com/office/drawing/2016/SVG/main" r:embed="rId7"/>
                  </a:ext>
                </a:extLst>
              </a:blip>
              <a:stretch>
                <a:fillRect/>
              </a:stretch>
            </a:blipFill>
            <a:ln cap="flat">
              <a:noFill/>
              <a:prstDash val="solid"/>
            </a:ln>
          </p:spPr>
          <p:txBody>
            <a:bodyPr vert="horz" wrap="square" lIns="0" tIns="0" rIns="0" bIns="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FFFFFF"/>
                </a:solidFill>
                <a:uFillTx/>
                <a:latin typeface="Trebuchet MS"/>
              </a:endParaRPr>
            </a:p>
          </p:txBody>
        </p:sp>
        <p:sp>
          <p:nvSpPr>
            <p:cNvPr id="13" name="Freeform: Shape 12">
              <a:extLst>
                <a:ext uri="{FF2B5EF4-FFF2-40B4-BE49-F238E27FC236}">
                  <a16:creationId xmlns:a16="http://schemas.microsoft.com/office/drawing/2014/main" id="{079E9448-8937-AAD5-B5D8-88E14EFD0281}"/>
                </a:ext>
              </a:extLst>
            </p:cNvPr>
            <p:cNvSpPr/>
            <p:nvPr/>
          </p:nvSpPr>
          <p:spPr>
            <a:xfrm>
              <a:off x="5253767" y="2812447"/>
              <a:ext cx="6746799" cy="1113922"/>
            </a:xfrm>
            <a:custGeom>
              <a:avLst/>
              <a:gdLst>
                <a:gd name="f0" fmla="val 10800000"/>
                <a:gd name="f1" fmla="val 5400000"/>
                <a:gd name="f2" fmla="val 180"/>
                <a:gd name="f3" fmla="val w"/>
                <a:gd name="f4" fmla="val h"/>
                <a:gd name="f5" fmla="val 0"/>
                <a:gd name="f6" fmla="val 6746800"/>
                <a:gd name="f7" fmla="val 1113919"/>
                <a:gd name="f8" fmla="+- 0 0 -90"/>
                <a:gd name="f9" fmla="*/ f3 1 6746800"/>
                <a:gd name="f10" fmla="*/ f4 1 1113919"/>
                <a:gd name="f11" fmla="+- f7 0 f5"/>
                <a:gd name="f12" fmla="+- f6 0 f5"/>
                <a:gd name="f13" fmla="*/ f8 f0 1"/>
                <a:gd name="f14" fmla="*/ f12 1 6746800"/>
                <a:gd name="f15" fmla="*/ f11 1 1113919"/>
                <a:gd name="f16" fmla="*/ 0 f12 1"/>
                <a:gd name="f17" fmla="*/ 0 f11 1"/>
                <a:gd name="f18" fmla="*/ 6746800 f12 1"/>
                <a:gd name="f19" fmla="*/ 1113919 f11 1"/>
                <a:gd name="f20" fmla="*/ f13 1 f2"/>
                <a:gd name="f21" fmla="*/ f16 1 6746800"/>
                <a:gd name="f22" fmla="*/ f17 1 1113919"/>
                <a:gd name="f23" fmla="*/ f18 1 6746800"/>
                <a:gd name="f24" fmla="*/ f19 1 1113919"/>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6746800" h="1113919">
                  <a:moveTo>
                    <a:pt x="f5" y="f5"/>
                  </a:moveTo>
                  <a:lnTo>
                    <a:pt x="f6" y="f5"/>
                  </a:lnTo>
                  <a:lnTo>
                    <a:pt x="f6" y="f7"/>
                  </a:lnTo>
                  <a:lnTo>
                    <a:pt x="f5" y="f7"/>
                  </a:lnTo>
                  <a:lnTo>
                    <a:pt x="f5" y="f5"/>
                  </a:lnTo>
                  <a:close/>
                </a:path>
              </a:pathLst>
            </a:custGeom>
            <a:noFill/>
            <a:ln cap="flat">
              <a:noFill/>
              <a:prstDash val="solid"/>
            </a:ln>
          </p:spPr>
          <p:txBody>
            <a:bodyPr vert="horz" wrap="square" lIns="117893" tIns="117893" rIns="117893" bIns="117893" anchor="ctr" anchorCtr="0" compatLnSpc="1">
              <a:noAutofit/>
            </a:bodyPr>
            <a:lstStyle/>
            <a:p>
              <a:pPr marL="0" marR="0" lvl="0" indent="0" algn="l" defTabSz="844548"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1900" b="1" i="0" u="none" strike="noStrike" kern="1200" cap="none" spc="0" baseline="0">
                  <a:solidFill>
                    <a:srgbClr val="FFFFFF"/>
                  </a:solidFill>
                  <a:uFillTx/>
                  <a:latin typeface="Avenir Next LT Pro"/>
                </a:rPr>
                <a:t>Scalability</a:t>
              </a:r>
              <a:r>
                <a:rPr lang="en-US" sz="1900" b="0" i="0" u="none" strike="noStrike" kern="1200" cap="none" spc="0" baseline="0">
                  <a:solidFill>
                    <a:srgbClr val="FFFFFF"/>
                  </a:solidFill>
                  <a:uFillTx/>
                  <a:latin typeface="Avenir Next LT Pro"/>
                </a:rPr>
                <a:t>: It can handle large volumes of data by distributing documents across multiple nodes and shards.</a:t>
              </a:r>
            </a:p>
          </p:txBody>
        </p:sp>
        <p:sp>
          <p:nvSpPr>
            <p:cNvPr id="14" name="Freeform: Shape 13">
              <a:extLst>
                <a:ext uri="{FF2B5EF4-FFF2-40B4-BE49-F238E27FC236}">
                  <a16:creationId xmlns:a16="http://schemas.microsoft.com/office/drawing/2014/main" id="{22AE788E-C03A-BE4A-3654-687AB5C89BD8}"/>
                </a:ext>
              </a:extLst>
            </p:cNvPr>
            <p:cNvSpPr/>
            <p:nvPr/>
          </p:nvSpPr>
          <p:spPr>
            <a:xfrm>
              <a:off x="3967197" y="4204840"/>
              <a:ext cx="8033378" cy="1113922"/>
            </a:xfrm>
            <a:custGeom>
              <a:avLst/>
              <a:gdLst>
                <a:gd name="f0" fmla="val 10800000"/>
                <a:gd name="f1" fmla="val 5400000"/>
                <a:gd name="f2" fmla="val 16200000"/>
                <a:gd name="f3" fmla="val w"/>
                <a:gd name="f4" fmla="val h"/>
                <a:gd name="f5" fmla="val ss"/>
                <a:gd name="f6" fmla="val 0"/>
                <a:gd name="f7" fmla="*/ 5419351 1 1725033"/>
                <a:gd name="f8" fmla="val 45"/>
                <a:gd name="f9" fmla="val 216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0000"/>
            </a:solidFill>
            <a:ln cap="flat">
              <a:noFill/>
              <a:prstDash val="solid"/>
            </a:ln>
          </p:spPr>
          <p:txBody>
            <a:bodyPr vert="horz" wrap="square" lIns="0" tIns="0" rIns="0" bIns="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FFFFFF"/>
                </a:solidFill>
                <a:uFillTx/>
                <a:latin typeface="Trebuchet MS"/>
              </a:endParaRPr>
            </a:p>
          </p:txBody>
        </p:sp>
        <p:sp>
          <p:nvSpPr>
            <p:cNvPr id="15" name="Rectangle 14" descr="Table">
              <a:extLst>
                <a:ext uri="{FF2B5EF4-FFF2-40B4-BE49-F238E27FC236}">
                  <a16:creationId xmlns:a16="http://schemas.microsoft.com/office/drawing/2014/main" id="{048A4665-871D-0189-EA89-01786C610276}"/>
                </a:ext>
              </a:extLst>
            </p:cNvPr>
            <p:cNvSpPr/>
            <p:nvPr/>
          </p:nvSpPr>
          <p:spPr>
            <a:xfrm>
              <a:off x="4304153" y="4455478"/>
              <a:ext cx="612657" cy="612657"/>
            </a:xfrm>
            <a:prstGeom prst="rect">
              <a:avLst/>
            </a:prstGeom>
            <a:blipFill>
              <a:blip r:embed="rId8">
                <a:alphaModFix/>
                <a:extLst>
                  <a:ext uri="{96DAC541-7B7A-43D3-8B79-37D633B846F1}">
                    <asvg:svgBlip xmlns:asvg="http://schemas.microsoft.com/office/drawing/2016/SVG/main" r:embed="rId9"/>
                  </a:ext>
                </a:extLst>
              </a:blip>
              <a:stretch>
                <a:fillRect/>
              </a:stretch>
            </a:blipFill>
            <a:ln cap="flat">
              <a:noFill/>
              <a:prstDash val="solid"/>
            </a:ln>
          </p:spPr>
          <p:txBody>
            <a:bodyPr vert="horz" wrap="square" lIns="0" tIns="0" rIns="0" bIns="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FFFFFF"/>
                </a:solidFill>
                <a:uFillTx/>
                <a:latin typeface="Trebuchet MS"/>
              </a:endParaRPr>
            </a:p>
          </p:txBody>
        </p:sp>
        <p:sp>
          <p:nvSpPr>
            <p:cNvPr id="16" name="Freeform: Shape 15">
              <a:extLst>
                <a:ext uri="{FF2B5EF4-FFF2-40B4-BE49-F238E27FC236}">
                  <a16:creationId xmlns:a16="http://schemas.microsoft.com/office/drawing/2014/main" id="{55BD3A77-8FCA-4E64-44CF-78207734DAA1}"/>
                </a:ext>
              </a:extLst>
            </p:cNvPr>
            <p:cNvSpPr/>
            <p:nvPr/>
          </p:nvSpPr>
          <p:spPr>
            <a:xfrm>
              <a:off x="5253767" y="4204840"/>
              <a:ext cx="6746799" cy="1113922"/>
            </a:xfrm>
            <a:custGeom>
              <a:avLst/>
              <a:gdLst>
                <a:gd name="f0" fmla="val 10800000"/>
                <a:gd name="f1" fmla="val 5400000"/>
                <a:gd name="f2" fmla="val 180"/>
                <a:gd name="f3" fmla="val w"/>
                <a:gd name="f4" fmla="val h"/>
                <a:gd name="f5" fmla="val 0"/>
                <a:gd name="f6" fmla="val 6746800"/>
                <a:gd name="f7" fmla="val 1113919"/>
                <a:gd name="f8" fmla="+- 0 0 -90"/>
                <a:gd name="f9" fmla="*/ f3 1 6746800"/>
                <a:gd name="f10" fmla="*/ f4 1 1113919"/>
                <a:gd name="f11" fmla="+- f7 0 f5"/>
                <a:gd name="f12" fmla="+- f6 0 f5"/>
                <a:gd name="f13" fmla="*/ f8 f0 1"/>
                <a:gd name="f14" fmla="*/ f12 1 6746800"/>
                <a:gd name="f15" fmla="*/ f11 1 1113919"/>
                <a:gd name="f16" fmla="*/ 0 f12 1"/>
                <a:gd name="f17" fmla="*/ 0 f11 1"/>
                <a:gd name="f18" fmla="*/ 6746800 f12 1"/>
                <a:gd name="f19" fmla="*/ 1113919 f11 1"/>
                <a:gd name="f20" fmla="*/ f13 1 f2"/>
                <a:gd name="f21" fmla="*/ f16 1 6746800"/>
                <a:gd name="f22" fmla="*/ f17 1 1113919"/>
                <a:gd name="f23" fmla="*/ f18 1 6746800"/>
                <a:gd name="f24" fmla="*/ f19 1 1113919"/>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6746800" h="1113919">
                  <a:moveTo>
                    <a:pt x="f5" y="f5"/>
                  </a:moveTo>
                  <a:lnTo>
                    <a:pt x="f6" y="f5"/>
                  </a:lnTo>
                  <a:lnTo>
                    <a:pt x="f6" y="f7"/>
                  </a:lnTo>
                  <a:lnTo>
                    <a:pt x="f5" y="f7"/>
                  </a:lnTo>
                  <a:lnTo>
                    <a:pt x="f5" y="f5"/>
                  </a:lnTo>
                  <a:close/>
                </a:path>
              </a:pathLst>
            </a:custGeom>
            <a:noFill/>
            <a:ln cap="flat">
              <a:noFill/>
              <a:prstDash val="solid"/>
            </a:ln>
          </p:spPr>
          <p:txBody>
            <a:bodyPr vert="horz" wrap="square" lIns="117893" tIns="117893" rIns="117893" bIns="117893" anchor="ctr" anchorCtr="0" compatLnSpc="1">
              <a:noAutofit/>
            </a:bodyPr>
            <a:lstStyle/>
            <a:p>
              <a:pPr marL="0" marR="0" lvl="0" indent="0" algn="l" defTabSz="844548"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1900" b="1" i="0" u="none" strike="noStrike" kern="1200" cap="none" spc="0" baseline="0">
                  <a:solidFill>
                    <a:srgbClr val="FFFFFF"/>
                  </a:solidFill>
                  <a:uFillTx/>
                  <a:latin typeface="Avenir Next LT Pro"/>
                </a:rPr>
                <a:t>Aggregations</a:t>
              </a:r>
              <a:r>
                <a:rPr lang="en-US" sz="1900" b="0" i="0" u="none" strike="noStrike" kern="1200" cap="none" spc="0" baseline="0">
                  <a:solidFill>
                    <a:srgbClr val="FFFFFF"/>
                  </a:solidFill>
                  <a:uFillTx/>
                  <a:latin typeface="Avenir Next LT Pro"/>
                </a:rPr>
                <a:t>: Elasticsearch supports powerful aggregations for summarizing and analyzing data.</a:t>
              </a:r>
            </a:p>
          </p:txBody>
        </p:sp>
        <p:sp>
          <p:nvSpPr>
            <p:cNvPr id="17" name="Freeform: Shape 16">
              <a:extLst>
                <a:ext uri="{FF2B5EF4-FFF2-40B4-BE49-F238E27FC236}">
                  <a16:creationId xmlns:a16="http://schemas.microsoft.com/office/drawing/2014/main" id="{EBC3160C-E441-35D2-8E4F-C030A54A8259}"/>
                </a:ext>
              </a:extLst>
            </p:cNvPr>
            <p:cNvSpPr/>
            <p:nvPr/>
          </p:nvSpPr>
          <p:spPr>
            <a:xfrm>
              <a:off x="3967197" y="5597243"/>
              <a:ext cx="8033378" cy="1113922"/>
            </a:xfrm>
            <a:custGeom>
              <a:avLst/>
              <a:gdLst>
                <a:gd name="f0" fmla="val 10800000"/>
                <a:gd name="f1" fmla="val 5400000"/>
                <a:gd name="f2" fmla="val 16200000"/>
                <a:gd name="f3" fmla="val w"/>
                <a:gd name="f4" fmla="val h"/>
                <a:gd name="f5" fmla="val ss"/>
                <a:gd name="f6" fmla="val 0"/>
                <a:gd name="f7" fmla="*/ 5419351 1 1725033"/>
                <a:gd name="f8" fmla="val 45"/>
                <a:gd name="f9" fmla="val 216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0000"/>
            </a:solidFill>
            <a:ln cap="flat">
              <a:noFill/>
              <a:prstDash val="solid"/>
            </a:ln>
          </p:spPr>
          <p:txBody>
            <a:bodyPr vert="horz" wrap="square" lIns="0" tIns="0" rIns="0" bIns="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FFFFFF"/>
                </a:solidFill>
                <a:uFillTx/>
                <a:latin typeface="Trebuchet MS"/>
              </a:endParaRPr>
            </a:p>
          </p:txBody>
        </p:sp>
        <p:sp>
          <p:nvSpPr>
            <p:cNvPr id="18" name="Rectangle 17" descr="Flowchart">
              <a:extLst>
                <a:ext uri="{FF2B5EF4-FFF2-40B4-BE49-F238E27FC236}">
                  <a16:creationId xmlns:a16="http://schemas.microsoft.com/office/drawing/2014/main" id="{4A1FD7B7-48D1-2474-F763-E4A3116F52D6}"/>
                </a:ext>
              </a:extLst>
            </p:cNvPr>
            <p:cNvSpPr/>
            <p:nvPr/>
          </p:nvSpPr>
          <p:spPr>
            <a:xfrm>
              <a:off x="4304153" y="5847871"/>
              <a:ext cx="612657" cy="612657"/>
            </a:xfrm>
            <a:prstGeom prst="rect">
              <a:avLst/>
            </a:prstGeom>
            <a:blipFill>
              <a:blip r:embed="rId10">
                <a:alphaModFix/>
                <a:extLst>
                  <a:ext uri="{96DAC541-7B7A-43D3-8B79-37D633B846F1}">
                    <asvg:svgBlip xmlns:asvg="http://schemas.microsoft.com/office/drawing/2016/SVG/main" r:embed="rId11"/>
                  </a:ext>
                </a:extLst>
              </a:blip>
              <a:stretch>
                <a:fillRect/>
              </a:stretch>
            </a:blipFill>
            <a:ln cap="flat">
              <a:noFill/>
              <a:prstDash val="solid"/>
            </a:ln>
          </p:spPr>
          <p:txBody>
            <a:bodyPr vert="horz" wrap="square" lIns="0" tIns="0" rIns="0" bIns="0" anchor="t"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FFFFFF"/>
                </a:solidFill>
                <a:uFillTx/>
                <a:latin typeface="Trebuchet MS"/>
              </a:endParaRPr>
            </a:p>
          </p:txBody>
        </p:sp>
        <p:sp>
          <p:nvSpPr>
            <p:cNvPr id="19" name="Freeform: Shape 18">
              <a:extLst>
                <a:ext uri="{FF2B5EF4-FFF2-40B4-BE49-F238E27FC236}">
                  <a16:creationId xmlns:a16="http://schemas.microsoft.com/office/drawing/2014/main" id="{C45D533B-F32F-437C-C58A-D86599629FC9}"/>
                </a:ext>
              </a:extLst>
            </p:cNvPr>
            <p:cNvSpPr/>
            <p:nvPr/>
          </p:nvSpPr>
          <p:spPr>
            <a:xfrm>
              <a:off x="5253767" y="5597243"/>
              <a:ext cx="6746799" cy="1113922"/>
            </a:xfrm>
            <a:custGeom>
              <a:avLst/>
              <a:gdLst>
                <a:gd name="f0" fmla="val 10800000"/>
                <a:gd name="f1" fmla="val 5400000"/>
                <a:gd name="f2" fmla="val 180"/>
                <a:gd name="f3" fmla="val w"/>
                <a:gd name="f4" fmla="val h"/>
                <a:gd name="f5" fmla="val 0"/>
                <a:gd name="f6" fmla="val 6746800"/>
                <a:gd name="f7" fmla="val 1113919"/>
                <a:gd name="f8" fmla="+- 0 0 -90"/>
                <a:gd name="f9" fmla="*/ f3 1 6746800"/>
                <a:gd name="f10" fmla="*/ f4 1 1113919"/>
                <a:gd name="f11" fmla="+- f7 0 f5"/>
                <a:gd name="f12" fmla="+- f6 0 f5"/>
                <a:gd name="f13" fmla="*/ f8 f0 1"/>
                <a:gd name="f14" fmla="*/ f12 1 6746800"/>
                <a:gd name="f15" fmla="*/ f11 1 1113919"/>
                <a:gd name="f16" fmla="*/ 0 f12 1"/>
                <a:gd name="f17" fmla="*/ 0 f11 1"/>
                <a:gd name="f18" fmla="*/ 6746800 f12 1"/>
                <a:gd name="f19" fmla="*/ 1113919 f11 1"/>
                <a:gd name="f20" fmla="*/ f13 1 f2"/>
                <a:gd name="f21" fmla="*/ f16 1 6746800"/>
                <a:gd name="f22" fmla="*/ f17 1 1113919"/>
                <a:gd name="f23" fmla="*/ f18 1 6746800"/>
                <a:gd name="f24" fmla="*/ f19 1 1113919"/>
                <a:gd name="f25" fmla="*/ f5 1 f14"/>
                <a:gd name="f26" fmla="*/ f6 1 f14"/>
                <a:gd name="f27" fmla="*/ f5 1 f15"/>
                <a:gd name="f28" fmla="*/ f7 1 f15"/>
                <a:gd name="f29" fmla="+- f20 0 f1"/>
                <a:gd name="f30" fmla="*/ f21 1 f14"/>
                <a:gd name="f31" fmla="*/ f22 1 f15"/>
                <a:gd name="f32" fmla="*/ f23 1 f14"/>
                <a:gd name="f33" fmla="*/ f24 1 f15"/>
                <a:gd name="f34" fmla="*/ f25 f9 1"/>
                <a:gd name="f35" fmla="*/ f26 f9 1"/>
                <a:gd name="f36" fmla="*/ f28 f10 1"/>
                <a:gd name="f37" fmla="*/ f27 f10 1"/>
                <a:gd name="f38" fmla="*/ f30 f9 1"/>
                <a:gd name="f39" fmla="*/ f31 f10 1"/>
                <a:gd name="f40" fmla="*/ f32 f9 1"/>
                <a:gd name="f41" fmla="*/ f33 f10 1"/>
              </a:gdLst>
              <a:ahLst/>
              <a:cxnLst>
                <a:cxn ang="3cd4">
                  <a:pos x="hc" y="t"/>
                </a:cxn>
                <a:cxn ang="0">
                  <a:pos x="r" y="vc"/>
                </a:cxn>
                <a:cxn ang="cd4">
                  <a:pos x="hc" y="b"/>
                </a:cxn>
                <a:cxn ang="cd2">
                  <a:pos x="l" y="vc"/>
                </a:cxn>
                <a:cxn ang="f29">
                  <a:pos x="f38" y="f39"/>
                </a:cxn>
                <a:cxn ang="f29">
                  <a:pos x="f40" y="f39"/>
                </a:cxn>
                <a:cxn ang="f29">
                  <a:pos x="f40" y="f41"/>
                </a:cxn>
                <a:cxn ang="f29">
                  <a:pos x="f38" y="f41"/>
                </a:cxn>
                <a:cxn ang="f29">
                  <a:pos x="f38" y="f39"/>
                </a:cxn>
              </a:cxnLst>
              <a:rect l="f34" t="f37" r="f35" b="f36"/>
              <a:pathLst>
                <a:path w="6746800" h="1113919">
                  <a:moveTo>
                    <a:pt x="f5" y="f5"/>
                  </a:moveTo>
                  <a:lnTo>
                    <a:pt x="f6" y="f5"/>
                  </a:lnTo>
                  <a:lnTo>
                    <a:pt x="f6" y="f7"/>
                  </a:lnTo>
                  <a:lnTo>
                    <a:pt x="f5" y="f7"/>
                  </a:lnTo>
                  <a:lnTo>
                    <a:pt x="f5" y="f5"/>
                  </a:lnTo>
                  <a:close/>
                </a:path>
              </a:pathLst>
            </a:custGeom>
            <a:noFill/>
            <a:ln cap="flat">
              <a:noFill/>
              <a:prstDash val="solid"/>
            </a:ln>
          </p:spPr>
          <p:txBody>
            <a:bodyPr vert="horz" wrap="square" lIns="117893" tIns="117893" rIns="117893" bIns="117893" anchor="ctr" anchorCtr="0" compatLnSpc="1">
              <a:noAutofit/>
            </a:bodyPr>
            <a:lstStyle/>
            <a:p>
              <a:pPr marL="0" marR="0" lvl="0" indent="0" algn="l" defTabSz="844548" rtl="0" fontAlgn="auto" hangingPunct="1">
                <a:lnSpc>
                  <a:spcPct val="90000"/>
                </a:lnSpc>
                <a:spcBef>
                  <a:spcPts val="0"/>
                </a:spcBef>
                <a:spcAft>
                  <a:spcPts val="800"/>
                </a:spcAft>
                <a:buNone/>
                <a:tabLst/>
                <a:defRPr sz="1800" b="0" i="0" u="none" strike="noStrike" kern="0" cap="none" spc="0" baseline="0">
                  <a:solidFill>
                    <a:srgbClr val="000000"/>
                  </a:solidFill>
                  <a:uFillTx/>
                </a:defRPr>
              </a:pPr>
              <a:r>
                <a:rPr lang="en-US" sz="1900" b="1" i="0" u="none" strike="noStrike" kern="1200" cap="none" spc="0" baseline="0">
                  <a:solidFill>
                    <a:srgbClr val="FFFFFF"/>
                  </a:solidFill>
                  <a:uFillTx/>
                  <a:latin typeface="Avenir Next LT Pro"/>
                </a:rPr>
                <a:t>Dynamic Mapping</a:t>
              </a:r>
              <a:r>
                <a:rPr lang="en-US" sz="1900" b="0" i="0" u="none" strike="noStrike" kern="1200" cap="none" spc="0" baseline="0">
                  <a:solidFill>
                    <a:srgbClr val="FFFFFF"/>
                  </a:solidFill>
                  <a:uFillTx/>
                  <a:latin typeface="Avenir Next LT Pro"/>
                </a:rPr>
                <a:t>: New fields can be added dynamically as documents are indexed, without requiring predefined schemas.</a:t>
              </a: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14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77762-3BF7-DED2-4CB7-FFF4729355DF}"/>
              </a:ext>
            </a:extLst>
          </p:cNvPr>
          <p:cNvSpPr txBox="1">
            <a:spLocks noGrp="1"/>
          </p:cNvSpPr>
          <p:nvPr>
            <p:ph type="title"/>
          </p:nvPr>
        </p:nvSpPr>
        <p:spPr/>
        <p:txBody>
          <a:bodyPr/>
          <a:lstStyle/>
          <a:p>
            <a:pPr lvl="0"/>
            <a:r>
              <a:rPr lang="en-US"/>
              <a:t>REAL-TIME USE CASE</a:t>
            </a:r>
          </a:p>
        </p:txBody>
      </p:sp>
      <p:sp>
        <p:nvSpPr>
          <p:cNvPr id="3" name="Content Placeholder 2">
            <a:extLst>
              <a:ext uri="{FF2B5EF4-FFF2-40B4-BE49-F238E27FC236}">
                <a16:creationId xmlns:a16="http://schemas.microsoft.com/office/drawing/2014/main" id="{F1EBBCCE-DC63-077C-7080-D9B4ED49E7EC}"/>
              </a:ext>
            </a:extLst>
          </p:cNvPr>
          <p:cNvSpPr txBox="1">
            <a:spLocks noGrp="1"/>
          </p:cNvSpPr>
          <p:nvPr>
            <p:ph idx="1"/>
          </p:nvPr>
        </p:nvSpPr>
        <p:spPr/>
        <p:txBody>
          <a:bodyPr/>
          <a:lstStyle/>
          <a:p>
            <a:pPr marL="269876" lvl="0" indent="-269876"/>
            <a:r>
              <a:rPr lang="en-US" sz="2000" b="1">
                <a:solidFill>
                  <a:srgbClr val="ECECEC"/>
                </a:solidFill>
                <a:latin typeface="Calibri"/>
              </a:rPr>
              <a:t>Elasticsearch Case Study: </a:t>
            </a:r>
            <a:r>
              <a:rPr lang="en-US" sz="2000" b="1">
                <a:latin typeface="Calibri"/>
                <a:hlinkClick r:id="rId2">
                  <a:extLst>
                    <a:ext uri="{A12FA001-AC4F-418D-AE19-62706E023703}">
                      <ahyp:hlinkClr xmlns:ahyp="http://schemas.microsoft.com/office/drawing/2018/hyperlinkcolor" val="tx"/>
                    </a:ext>
                  </a:extLst>
                </a:hlinkClick>
              </a:rPr>
              <a:t>Wikipedia Uses Elasticsearch</a:t>
            </a:r>
            <a:endParaRPr lang="en-US" sz="2000" b="1">
              <a:latin typeface="Calibri"/>
              <a:cs typeface="Calibri"/>
            </a:endParaRPr>
          </a:p>
          <a:p>
            <a:pPr marL="719459" lvl="1" indent="-269876" algn="just">
              <a:buFont typeface="Courier New" pitchFamily="34"/>
              <a:buChar char="o"/>
            </a:pPr>
            <a:br>
              <a:rPr lang="en-US" sz="2000">
                <a:latin typeface="Calibri"/>
              </a:rPr>
            </a:br>
            <a:r>
              <a:rPr lang="en-US" sz="2000">
                <a:solidFill>
                  <a:srgbClr val="ECECEC"/>
                </a:solidFill>
                <a:latin typeface="Calibri"/>
              </a:rPr>
              <a:t>Wikipedia faced challenges with search relevancy, scalability, and multilingual support. To address these, Wikimedia Foundation implemented Elasticsearch, enhancing search accuracy and efficiency through its full-text search capabilities and distributed nature. This transition allowed Wikipedia to handle high traffic volumes, improve user satisfaction with faster, more relevant results, and streamline operations. Elasticsearch’s multilingual support further bolstered search capabilities across different languages, significantly improving the overall user experience.</a:t>
            </a:r>
            <a:endParaRPr lang="en-US" sz="2000">
              <a:latin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65">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BBF39600-2E0F-9AFD-B298-7C55D61E3323}"/>
              </a:ext>
            </a:extLst>
          </p:cNvPr>
          <p:cNvPicPr>
            <a:picLocks noChangeAspect="1"/>
          </p:cNvPicPr>
          <p:nvPr/>
        </p:nvPicPr>
        <p:blipFill>
          <a:blip r:embed="rId2"/>
          <a:stretch>
            <a:fillRect/>
          </a:stretch>
        </p:blipFill>
        <p:spPr>
          <a:xfrm>
            <a:off x="4118640" y="1097709"/>
            <a:ext cx="7739472" cy="4985354"/>
          </a:xfrm>
          <a:prstGeom prst="rect">
            <a:avLst/>
          </a:prstGeom>
          <a:noFill/>
          <a:ln cap="flat">
            <a:noFill/>
          </a:ln>
        </p:spPr>
      </p:pic>
      <p:pic>
        <p:nvPicPr>
          <p:cNvPr id="3" name="Picture 2">
            <a:extLst>
              <a:ext uri="{FF2B5EF4-FFF2-40B4-BE49-F238E27FC236}">
                <a16:creationId xmlns:a16="http://schemas.microsoft.com/office/drawing/2014/main" id="{56FDBB8B-05EE-1B62-E46B-176129D8BCEF}"/>
              </a:ext>
            </a:extLst>
          </p:cNvPr>
          <p:cNvPicPr>
            <a:picLocks noMove="1" noResize="1"/>
          </p:cNvPicPr>
          <p:nvPr/>
        </p:nvPicPr>
        <p:blipFill>
          <a:blip r:embed="rId3">
            <a:alphaModFix amt="30000"/>
          </a:blip>
          <a:srcRect/>
          <a:stretch>
            <a:fillRect/>
          </a:stretch>
        </p:blipFill>
        <p:spPr>
          <a:xfrm>
            <a:off x="-22530" y="23280"/>
            <a:ext cx="4078150" cy="6858000"/>
          </a:xfrm>
          <a:prstGeom prst="rect">
            <a:avLst/>
          </a:prstGeom>
          <a:noFill/>
          <a:ln cap="flat">
            <a:noFill/>
          </a:ln>
        </p:spPr>
      </p:pic>
      <p:sp>
        <p:nvSpPr>
          <p:cNvPr id="4" name="TextBox 3">
            <a:extLst>
              <a:ext uri="{FF2B5EF4-FFF2-40B4-BE49-F238E27FC236}">
                <a16:creationId xmlns:a16="http://schemas.microsoft.com/office/drawing/2014/main" id="{92F3EABE-C44D-D45A-2DC8-550698D335F5}"/>
              </a:ext>
            </a:extLst>
          </p:cNvPr>
          <p:cNvSpPr txBox="1"/>
          <p:nvPr/>
        </p:nvSpPr>
        <p:spPr>
          <a:xfrm>
            <a:off x="333884" y="2567836"/>
            <a:ext cx="3365330" cy="1631216"/>
          </a:xfrm>
          <a:prstGeom prst="rect">
            <a:avLst/>
          </a:prstGeom>
          <a:noFill/>
          <a:ln cap="flat">
            <a:noFill/>
          </a:ln>
        </p:spPr>
        <p:txBody>
          <a:bodyPr vert="horz" wrap="square" lIns="91440" tIns="45720" rIns="91440" bIns="45720" anchor="t" anchorCtr="0" compatLnSpc="1">
            <a:spAutoFit/>
          </a:bodyPr>
          <a:lstStyle/>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dirty="0">
                <a:solidFill>
                  <a:srgbClr val="FFFFFF"/>
                </a:solidFill>
                <a:uFillTx/>
                <a:latin typeface="Trebuchet MS"/>
              </a:rPr>
              <a:t>Amazon Redshift is cloud-based service or data warehouse service that is used for collecting and storing data.</a:t>
            </a:r>
          </a:p>
        </p:txBody>
      </p:sp>
      <p:sp>
        <p:nvSpPr>
          <p:cNvPr id="5" name="TextBox 5">
            <a:extLst>
              <a:ext uri="{FF2B5EF4-FFF2-40B4-BE49-F238E27FC236}">
                <a16:creationId xmlns:a16="http://schemas.microsoft.com/office/drawing/2014/main" id="{03185967-8A60-87C8-2B8A-1094DA100AC5}"/>
              </a:ext>
            </a:extLst>
          </p:cNvPr>
          <p:cNvSpPr txBox="1"/>
          <p:nvPr/>
        </p:nvSpPr>
        <p:spPr>
          <a:xfrm>
            <a:off x="115863" y="913037"/>
            <a:ext cx="6144018" cy="64633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MY" sz="3600" b="1" i="0" u="none" strike="noStrike" kern="1200" cap="none" spc="0" baseline="0">
                <a:solidFill>
                  <a:srgbClr val="90C226"/>
                </a:solidFill>
                <a:uFillTx/>
                <a:latin typeface="Trebuchet MS"/>
              </a:rPr>
              <a:t>What is REDSHIFT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1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D6F31-AA35-6177-18D4-5939071B973B}"/>
              </a:ext>
            </a:extLst>
          </p:cNvPr>
          <p:cNvSpPr txBox="1">
            <a:spLocks noGrp="1"/>
          </p:cNvSpPr>
          <p:nvPr>
            <p:ph type="title"/>
          </p:nvPr>
        </p:nvSpPr>
        <p:spPr>
          <a:xfrm>
            <a:off x="223698" y="8037"/>
            <a:ext cx="11417436" cy="1421306"/>
          </a:xfrm>
        </p:spPr>
        <p:txBody>
          <a:bodyPr/>
          <a:lstStyle/>
          <a:p>
            <a:pPr lvl="0"/>
            <a:r>
              <a:rPr lang="en-US"/>
              <a:t>Comparison of Amazon Redshift vs ElasticSearch</a:t>
            </a:r>
          </a:p>
        </p:txBody>
      </p:sp>
      <p:graphicFrame>
        <p:nvGraphicFramePr>
          <p:cNvPr id="3" name="Content Placeholder 8">
            <a:extLst>
              <a:ext uri="{FF2B5EF4-FFF2-40B4-BE49-F238E27FC236}">
                <a16:creationId xmlns:a16="http://schemas.microsoft.com/office/drawing/2014/main" id="{ABC5D385-FC97-8F98-7BE5-A7C2B5FD9CC1}"/>
              </a:ext>
            </a:extLst>
          </p:cNvPr>
          <p:cNvGraphicFramePr>
            <a:graphicFrameLocks noGrp="1"/>
          </p:cNvGraphicFramePr>
          <p:nvPr>
            <p:ph idx="1"/>
            <p:extLst>
              <p:ext uri="{D42A27DB-BD31-4B8C-83A1-F6EECF244321}">
                <p14:modId xmlns:p14="http://schemas.microsoft.com/office/powerpoint/2010/main" val="746863800"/>
              </p:ext>
            </p:extLst>
          </p:nvPr>
        </p:nvGraphicFramePr>
        <p:xfrm>
          <a:off x="100638" y="881743"/>
          <a:ext cx="11998893" cy="5911233"/>
        </p:xfrm>
        <a:graphic>
          <a:graphicData uri="http://schemas.openxmlformats.org/drawingml/2006/table">
            <a:tbl>
              <a:tblPr firstRow="1" bandRow="1">
                <a:effectLst/>
                <a:tableStyleId>{91EBBBCC-DAD2-459C-BE2E-F6DE35CF9A28}</a:tableStyleId>
              </a:tblPr>
              <a:tblGrid>
                <a:gridCol w="3999631">
                  <a:extLst>
                    <a:ext uri="{9D8B030D-6E8A-4147-A177-3AD203B41FA5}">
                      <a16:colId xmlns:a16="http://schemas.microsoft.com/office/drawing/2014/main" val="656187103"/>
                    </a:ext>
                  </a:extLst>
                </a:gridCol>
                <a:gridCol w="3999631">
                  <a:extLst>
                    <a:ext uri="{9D8B030D-6E8A-4147-A177-3AD203B41FA5}">
                      <a16:colId xmlns:a16="http://schemas.microsoft.com/office/drawing/2014/main" val="436375853"/>
                    </a:ext>
                  </a:extLst>
                </a:gridCol>
                <a:gridCol w="3999631">
                  <a:extLst>
                    <a:ext uri="{9D8B030D-6E8A-4147-A177-3AD203B41FA5}">
                      <a16:colId xmlns:a16="http://schemas.microsoft.com/office/drawing/2014/main" val="385614353"/>
                    </a:ext>
                  </a:extLst>
                </a:gridCol>
              </a:tblGrid>
              <a:tr h="685965">
                <a:tc>
                  <a:txBody>
                    <a:bodyPr/>
                    <a:lstStyle/>
                    <a:p>
                      <a:pPr lvl="0">
                        <a:buNone/>
                      </a:pPr>
                      <a:r>
                        <a:rPr lang="en-US" sz="1800" u="none" strike="noStrike"/>
                        <a:t>Feature/Aspect       </a:t>
                      </a:r>
                    </a:p>
                  </a:txBody>
                  <a:tcPr/>
                </a:tc>
                <a:tc>
                  <a:txBody>
                    <a:bodyPr/>
                    <a:lstStyle/>
                    <a:p>
                      <a:pPr lvl="0">
                        <a:buNone/>
                      </a:pPr>
                      <a:r>
                        <a:rPr lang="en-US" sz="1800" u="none" strike="noStrike">
                          <a:solidFill>
                            <a:srgbClr val="FFFFFF"/>
                          </a:solidFill>
                        </a:rPr>
                        <a:t>Elasticsearch </a:t>
                      </a:r>
                      <a:endParaRPr lang="en-US"/>
                    </a:p>
                  </a:txBody>
                  <a:tcPr/>
                </a:tc>
                <a:tc>
                  <a:txBody>
                    <a:bodyPr/>
                    <a:lstStyle/>
                    <a:p>
                      <a:pPr lvl="0">
                        <a:buNone/>
                      </a:pPr>
                      <a:r>
                        <a:rPr lang="en-US" sz="1800" u="none" strike="noStrike">
                          <a:solidFill>
                            <a:srgbClr val="FFFFFF"/>
                          </a:solidFill>
                        </a:rPr>
                        <a:t>Amazon Redshift</a:t>
                      </a:r>
                      <a:endParaRPr lang="en-US"/>
                    </a:p>
                  </a:txBody>
                  <a:tcPr/>
                </a:tc>
                <a:extLst>
                  <a:ext uri="{0D108BD9-81ED-4DB2-BD59-A6C34878D82A}">
                    <a16:rowId xmlns:a16="http://schemas.microsoft.com/office/drawing/2014/main" val="688202973"/>
                  </a:ext>
                </a:extLst>
              </a:tr>
              <a:tr h="703554">
                <a:tc>
                  <a:txBody>
                    <a:bodyPr/>
                    <a:lstStyle/>
                    <a:p>
                      <a:pPr lvl="0">
                        <a:buNone/>
                      </a:pPr>
                      <a:r>
                        <a:rPr lang="en-US" sz="1800" u="none" strike="noStrike" dirty="0"/>
                        <a:t>Type</a:t>
                      </a:r>
                      <a:endParaRPr lang="en-US" dirty="0"/>
                    </a:p>
                  </a:txBody>
                  <a:tcPr/>
                </a:tc>
                <a:tc>
                  <a:txBody>
                    <a:bodyPr/>
                    <a:lstStyle/>
                    <a:p>
                      <a:pPr lvl="0">
                        <a:buNone/>
                      </a:pPr>
                      <a:r>
                        <a:rPr lang="en-US" sz="1800" b="0" i="0" u="none" strike="noStrike">
                          <a:latin typeface="Avenir Next LT Pro"/>
                        </a:rPr>
                        <a:t>Document-oriented, search and analytics engine    </a:t>
                      </a:r>
                    </a:p>
                  </a:txBody>
                  <a:tcPr/>
                </a:tc>
                <a:tc>
                  <a:txBody>
                    <a:bodyPr/>
                    <a:lstStyle/>
                    <a:p>
                      <a:pPr lvl="0">
                        <a:buNone/>
                      </a:pPr>
                      <a:r>
                        <a:rPr lang="en-US" sz="1800" b="0" i="0" u="none" strike="noStrike">
                          <a:solidFill>
                            <a:srgbClr val="000000"/>
                          </a:solidFill>
                          <a:latin typeface="Avenir Next LT Pro"/>
                        </a:rPr>
                        <a:t>Columnar data warehouse</a:t>
                      </a:r>
                      <a:endParaRPr lang="en-US"/>
                    </a:p>
                  </a:txBody>
                  <a:tcPr/>
                </a:tc>
                <a:extLst>
                  <a:ext uri="{0D108BD9-81ED-4DB2-BD59-A6C34878D82A}">
                    <a16:rowId xmlns:a16="http://schemas.microsoft.com/office/drawing/2014/main" val="1996055869"/>
                  </a:ext>
                </a:extLst>
              </a:tr>
              <a:tr h="1003944">
                <a:tc>
                  <a:txBody>
                    <a:bodyPr/>
                    <a:lstStyle/>
                    <a:p>
                      <a:pPr lvl="0">
                        <a:buNone/>
                      </a:pPr>
                      <a:r>
                        <a:rPr lang="en-US" sz="1800" u="none" strike="noStrike"/>
                        <a:t>Primary Use Case</a:t>
                      </a:r>
                      <a:endParaRPr lang="en-US"/>
                    </a:p>
                  </a:txBody>
                  <a:tcPr/>
                </a:tc>
                <a:tc>
                  <a:txBody>
                    <a:bodyPr/>
                    <a:lstStyle/>
                    <a:p>
                      <a:pPr lvl="0">
                        <a:buNone/>
                      </a:pPr>
                      <a:r>
                        <a:rPr lang="en-US" sz="1800" b="0" i="0" u="none" strike="noStrike">
                          <a:latin typeface="Avenir Next LT Pro"/>
                        </a:rPr>
                        <a:t>Full-text search, real-time analytics, log/event data analysis    </a:t>
                      </a:r>
                    </a:p>
                  </a:txBody>
                  <a:tcPr/>
                </a:tc>
                <a:tc>
                  <a:txBody>
                    <a:bodyPr/>
                    <a:lstStyle/>
                    <a:p>
                      <a:pPr lvl="0" algn="l">
                        <a:lnSpc>
                          <a:spcPct val="100000"/>
                        </a:lnSpc>
                        <a:spcBef>
                          <a:spcPts val="0"/>
                        </a:spcBef>
                        <a:spcAft>
                          <a:spcPts val="0"/>
                        </a:spcAft>
                        <a:buNone/>
                      </a:pPr>
                      <a:r>
                        <a:rPr lang="en-US" sz="1800" b="0" i="0" u="none" strike="noStrike">
                          <a:solidFill>
                            <a:srgbClr val="000000"/>
                          </a:solidFill>
                          <a:latin typeface="Avenir Next LT Pro"/>
                        </a:rPr>
                        <a:t>Large-scale data warehousing, complex analytical queries</a:t>
                      </a:r>
                    </a:p>
                    <a:p>
                      <a:pPr lvl="0">
                        <a:buNone/>
                      </a:pPr>
                      <a:endParaRPr lang="en-US"/>
                    </a:p>
                  </a:txBody>
                  <a:tcPr/>
                </a:tc>
                <a:extLst>
                  <a:ext uri="{0D108BD9-81ED-4DB2-BD59-A6C34878D82A}">
                    <a16:rowId xmlns:a16="http://schemas.microsoft.com/office/drawing/2014/main" val="4227244848"/>
                  </a:ext>
                </a:extLst>
              </a:tr>
              <a:tr h="703554">
                <a:tc>
                  <a:txBody>
                    <a:bodyPr/>
                    <a:lstStyle/>
                    <a:p>
                      <a:pPr lvl="0">
                        <a:buNone/>
                      </a:pPr>
                      <a:r>
                        <a:rPr lang="en-US" sz="1800" b="0" i="0" u="none" strike="noStrike">
                          <a:latin typeface="Avenir Next LT Pro"/>
                        </a:rPr>
                        <a:t>Data Model</a:t>
                      </a:r>
                      <a:endParaRPr lang="en-US"/>
                    </a:p>
                  </a:txBody>
                  <a:tcPr/>
                </a:tc>
                <a:tc>
                  <a:txBody>
                    <a:bodyPr/>
                    <a:lstStyle/>
                    <a:p>
                      <a:pPr lvl="0">
                        <a:buNone/>
                      </a:pPr>
                      <a:r>
                        <a:rPr lang="en-US" sz="1800" b="0" i="0" u="none" strike="noStrike">
                          <a:latin typeface="Avenir Next LT Pro"/>
                        </a:rPr>
                        <a:t>JSON documents    </a:t>
                      </a:r>
                    </a:p>
                  </a:txBody>
                  <a:tcPr/>
                </a:tc>
                <a:tc>
                  <a:txBody>
                    <a:bodyPr/>
                    <a:lstStyle/>
                    <a:p>
                      <a:pPr lvl="0" algn="l">
                        <a:lnSpc>
                          <a:spcPct val="100000"/>
                        </a:lnSpc>
                        <a:spcBef>
                          <a:spcPts val="0"/>
                        </a:spcBef>
                        <a:spcAft>
                          <a:spcPts val="0"/>
                        </a:spcAft>
                        <a:buNone/>
                      </a:pPr>
                      <a:r>
                        <a:rPr lang="en-US" sz="1800" b="0" i="0" u="none" strike="noStrike">
                          <a:solidFill>
                            <a:srgbClr val="000000"/>
                          </a:solidFill>
                          <a:latin typeface="Avenir Next LT Pro"/>
                        </a:rPr>
                        <a:t>Relational, columnar storage</a:t>
                      </a:r>
                    </a:p>
                    <a:p>
                      <a:pPr lvl="0">
                        <a:buNone/>
                      </a:pPr>
                      <a:endParaRPr lang="en-US"/>
                    </a:p>
                  </a:txBody>
                  <a:tcPr/>
                </a:tc>
                <a:extLst>
                  <a:ext uri="{0D108BD9-81ED-4DB2-BD59-A6C34878D82A}">
                    <a16:rowId xmlns:a16="http://schemas.microsoft.com/office/drawing/2014/main" val="1706018805"/>
                  </a:ext>
                </a:extLst>
              </a:tr>
              <a:tr h="703554">
                <a:tc>
                  <a:txBody>
                    <a:bodyPr/>
                    <a:lstStyle/>
                    <a:p>
                      <a:pPr lvl="0">
                        <a:buNone/>
                      </a:pPr>
                      <a:r>
                        <a:rPr lang="en-US" sz="1800" b="0" i="0" u="none" strike="noStrike">
                          <a:latin typeface="Avenir Next LT Pro"/>
                        </a:rPr>
                        <a:t>Schema</a:t>
                      </a:r>
                      <a:endParaRPr lang="en-US"/>
                    </a:p>
                  </a:txBody>
                  <a:tcPr/>
                </a:tc>
                <a:tc>
                  <a:txBody>
                    <a:bodyPr/>
                    <a:lstStyle/>
                    <a:p>
                      <a:pPr lvl="0">
                        <a:buNone/>
                      </a:pPr>
                      <a:r>
                        <a:rPr lang="en-US" sz="1800" b="0" i="0" u="none" strike="noStrike">
                          <a:latin typeface="Avenir Next LT Pro"/>
                        </a:rPr>
                        <a:t>Schema-free, flexible, and dynamic    </a:t>
                      </a:r>
                      <a:endParaRPr lang="en-US"/>
                    </a:p>
                  </a:txBody>
                  <a:tcPr/>
                </a:tc>
                <a:tc>
                  <a:txBody>
                    <a:bodyPr/>
                    <a:lstStyle/>
                    <a:p>
                      <a:pPr lvl="0">
                        <a:buNone/>
                      </a:pPr>
                      <a:r>
                        <a:rPr lang="en-US" sz="1800" b="0" i="0" u="none" strike="noStrike">
                          <a:solidFill>
                            <a:srgbClr val="000000"/>
                          </a:solidFill>
                          <a:latin typeface="Avenir Next LT Pro"/>
                        </a:rPr>
                        <a:t>Predefined schemas</a:t>
                      </a:r>
                      <a:endParaRPr lang="en-US"/>
                    </a:p>
                  </a:txBody>
                  <a:tcPr/>
                </a:tc>
                <a:extLst>
                  <a:ext uri="{0D108BD9-81ED-4DB2-BD59-A6C34878D82A}">
                    <a16:rowId xmlns:a16="http://schemas.microsoft.com/office/drawing/2014/main" val="270814298"/>
                  </a:ext>
                </a:extLst>
              </a:tr>
              <a:tr h="703554">
                <a:tc>
                  <a:txBody>
                    <a:bodyPr/>
                    <a:lstStyle/>
                    <a:p>
                      <a:pPr lvl="0">
                        <a:buNone/>
                      </a:pPr>
                      <a:r>
                        <a:rPr lang="en-US" sz="1800" b="0" i="0" u="none" strike="noStrike">
                          <a:latin typeface="Avenir Next LT Pro"/>
                        </a:rPr>
                        <a:t>Query Language</a:t>
                      </a:r>
                      <a:endParaRPr lang="en-US"/>
                    </a:p>
                  </a:txBody>
                  <a:tcPr/>
                </a:tc>
                <a:tc>
                  <a:txBody>
                    <a:bodyPr/>
                    <a:lstStyle/>
                    <a:p>
                      <a:pPr lvl="0">
                        <a:buNone/>
                      </a:pPr>
                      <a:r>
                        <a:rPr lang="en-US" sz="1800" b="0" i="0" u="none" strike="noStrike">
                          <a:latin typeface="Avenir Next LT Pro"/>
                        </a:rPr>
                        <a:t>Elasticsearch Query DSL   </a:t>
                      </a:r>
                      <a:endParaRPr lang="en-US"/>
                    </a:p>
                  </a:txBody>
                  <a:tcPr/>
                </a:tc>
                <a:tc>
                  <a:txBody>
                    <a:bodyPr/>
                    <a:lstStyle/>
                    <a:p>
                      <a:pPr lvl="0" algn="l">
                        <a:lnSpc>
                          <a:spcPct val="100000"/>
                        </a:lnSpc>
                        <a:spcBef>
                          <a:spcPts val="0"/>
                        </a:spcBef>
                        <a:spcAft>
                          <a:spcPts val="0"/>
                        </a:spcAft>
                        <a:buNone/>
                      </a:pPr>
                      <a:r>
                        <a:rPr lang="en-US" sz="1800" b="0" i="0" u="none" strike="noStrike">
                          <a:solidFill>
                            <a:srgbClr val="000000"/>
                          </a:solidFill>
                          <a:latin typeface="Avenir Next LT Pro"/>
                        </a:rPr>
                        <a:t> SQL</a:t>
                      </a:r>
                    </a:p>
                    <a:p>
                      <a:pPr lvl="0">
                        <a:buNone/>
                      </a:pPr>
                      <a:endParaRPr lang="en-US"/>
                    </a:p>
                  </a:txBody>
                  <a:tcPr/>
                </a:tc>
                <a:extLst>
                  <a:ext uri="{0D108BD9-81ED-4DB2-BD59-A6C34878D82A}">
                    <a16:rowId xmlns:a16="http://schemas.microsoft.com/office/drawing/2014/main" val="3418917929"/>
                  </a:ext>
                </a:extLst>
              </a:tr>
              <a:tr h="703554">
                <a:tc>
                  <a:txBody>
                    <a:bodyPr/>
                    <a:lstStyle/>
                    <a:p>
                      <a:pPr lvl="0">
                        <a:buNone/>
                      </a:pPr>
                      <a:r>
                        <a:rPr lang="en-US" sz="1800" b="0" i="0" u="none" strike="noStrike">
                          <a:latin typeface="Avenir Next LT Pro"/>
                        </a:rPr>
                        <a:t>Storage Format</a:t>
                      </a:r>
                      <a:endParaRPr lang="en-US"/>
                    </a:p>
                  </a:txBody>
                  <a:tcPr/>
                </a:tc>
                <a:tc>
                  <a:txBody>
                    <a:bodyPr/>
                    <a:lstStyle/>
                    <a:p>
                      <a:pPr lvl="0">
                        <a:buNone/>
                      </a:pPr>
                      <a:r>
                        <a:rPr lang="en-US" sz="1800" b="0" i="0" u="none" strike="noStrike">
                          <a:latin typeface="Avenir Next LT Pro"/>
                        </a:rPr>
                        <a:t>Document-oriented    </a:t>
                      </a:r>
                      <a:endParaRPr lang="en-US"/>
                    </a:p>
                  </a:txBody>
                  <a:tcPr/>
                </a:tc>
                <a:tc>
                  <a:txBody>
                    <a:bodyPr/>
                    <a:lstStyle/>
                    <a:p>
                      <a:pPr lvl="0" algn="l">
                        <a:lnSpc>
                          <a:spcPct val="100000"/>
                        </a:lnSpc>
                        <a:spcBef>
                          <a:spcPts val="0"/>
                        </a:spcBef>
                        <a:spcAft>
                          <a:spcPts val="0"/>
                        </a:spcAft>
                        <a:buNone/>
                      </a:pPr>
                      <a:r>
                        <a:rPr lang="en-US" sz="1800" b="0" i="0" u="none" strike="noStrike">
                          <a:solidFill>
                            <a:srgbClr val="000000"/>
                          </a:solidFill>
                          <a:latin typeface="Avenir Next LT Pro"/>
                        </a:rPr>
                        <a:t>Columnar</a:t>
                      </a:r>
                    </a:p>
                    <a:p>
                      <a:pPr lvl="0">
                        <a:buNone/>
                      </a:pPr>
                      <a:endParaRPr lang="en-US"/>
                    </a:p>
                  </a:txBody>
                  <a:tcPr/>
                </a:tc>
                <a:extLst>
                  <a:ext uri="{0D108BD9-81ED-4DB2-BD59-A6C34878D82A}">
                    <a16:rowId xmlns:a16="http://schemas.microsoft.com/office/drawing/2014/main" val="1635175214"/>
                  </a:ext>
                </a:extLst>
              </a:tr>
              <a:tr h="703554">
                <a:tc>
                  <a:txBody>
                    <a:bodyPr/>
                    <a:lstStyle/>
                    <a:p>
                      <a:pPr lvl="0">
                        <a:buNone/>
                      </a:pPr>
                      <a:r>
                        <a:rPr lang="en-US" sz="1800" b="0" i="0" u="none" strike="noStrike">
                          <a:latin typeface="Avenir Next LT Pro"/>
                        </a:rPr>
                        <a:t>Scalability</a:t>
                      </a:r>
                      <a:endParaRPr lang="en-US"/>
                    </a:p>
                  </a:txBody>
                  <a:tcPr/>
                </a:tc>
                <a:tc>
                  <a:txBody>
                    <a:bodyPr/>
                    <a:lstStyle/>
                    <a:p>
                      <a:pPr lvl="0">
                        <a:buNone/>
                      </a:pPr>
                      <a:r>
                        <a:rPr lang="en-US" sz="1800" b="0" i="0" u="none" strike="noStrike">
                          <a:latin typeface="Avenir Next LT Pro"/>
                        </a:rPr>
                        <a:t>Horizontal scaling with distributed architecture    </a:t>
                      </a:r>
                    </a:p>
                  </a:txBody>
                  <a:tcPr/>
                </a:tc>
                <a:tc>
                  <a:txBody>
                    <a:bodyPr/>
                    <a:lstStyle/>
                    <a:p>
                      <a:pPr lvl="0" algn="l">
                        <a:lnSpc>
                          <a:spcPct val="100000"/>
                        </a:lnSpc>
                        <a:spcBef>
                          <a:spcPts val="0"/>
                        </a:spcBef>
                        <a:spcAft>
                          <a:spcPts val="0"/>
                        </a:spcAft>
                        <a:buNone/>
                      </a:pPr>
                      <a:r>
                        <a:rPr lang="en-US" sz="1800" b="0" i="0" u="none" strike="noStrike" dirty="0">
                          <a:solidFill>
                            <a:srgbClr val="000000"/>
                          </a:solidFill>
                          <a:latin typeface="Avenir Next LT Pro"/>
                        </a:rPr>
                        <a:t>Vertical scaling by resizing clusters</a:t>
                      </a:r>
                    </a:p>
                    <a:p>
                      <a:pPr lvl="0">
                        <a:buNone/>
                      </a:pPr>
                      <a:endParaRPr lang="en-US" dirty="0"/>
                    </a:p>
                  </a:txBody>
                  <a:tcPr/>
                </a:tc>
                <a:extLst>
                  <a:ext uri="{0D108BD9-81ED-4DB2-BD59-A6C34878D82A}">
                    <a16:rowId xmlns:a16="http://schemas.microsoft.com/office/drawing/2014/main" val="1668547479"/>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15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A9C1B-D68B-D477-368F-D4DDC7EA3910}"/>
              </a:ext>
            </a:extLst>
          </p:cNvPr>
          <p:cNvSpPr txBox="1">
            <a:spLocks noGrp="1"/>
          </p:cNvSpPr>
          <p:nvPr>
            <p:ph type="title"/>
          </p:nvPr>
        </p:nvSpPr>
        <p:spPr>
          <a:xfrm>
            <a:off x="223698" y="8037"/>
            <a:ext cx="11417436" cy="1421306"/>
          </a:xfrm>
        </p:spPr>
        <p:txBody>
          <a:bodyPr/>
          <a:lstStyle/>
          <a:p>
            <a:pPr lvl="0"/>
            <a:r>
              <a:rPr lang="en-US"/>
              <a:t>Comparison of Amazon Redshift vs ElasticSearch</a:t>
            </a:r>
          </a:p>
        </p:txBody>
      </p:sp>
      <p:graphicFrame>
        <p:nvGraphicFramePr>
          <p:cNvPr id="3" name="Content Placeholder 8">
            <a:extLst>
              <a:ext uri="{FF2B5EF4-FFF2-40B4-BE49-F238E27FC236}">
                <a16:creationId xmlns:a16="http://schemas.microsoft.com/office/drawing/2014/main" id="{2AF9386F-C105-05E4-E0C8-D012702EE6B7}"/>
              </a:ext>
            </a:extLst>
          </p:cNvPr>
          <p:cNvGraphicFramePr>
            <a:graphicFrameLocks noGrp="1"/>
          </p:cNvGraphicFramePr>
          <p:nvPr>
            <p:ph idx="1"/>
            <p:extLst>
              <p:ext uri="{D42A27DB-BD31-4B8C-83A1-F6EECF244321}">
                <p14:modId xmlns:p14="http://schemas.microsoft.com/office/powerpoint/2010/main" val="3342079843"/>
              </p:ext>
            </p:extLst>
          </p:nvPr>
        </p:nvGraphicFramePr>
        <p:xfrm>
          <a:off x="100638" y="947058"/>
          <a:ext cx="11998893" cy="5706006"/>
        </p:xfrm>
        <a:graphic>
          <a:graphicData uri="http://schemas.openxmlformats.org/drawingml/2006/table">
            <a:tbl>
              <a:tblPr firstRow="1" bandRow="1">
                <a:effectLst/>
                <a:tableStyleId>{91EBBBCC-DAD2-459C-BE2E-F6DE35CF9A28}</a:tableStyleId>
              </a:tblPr>
              <a:tblGrid>
                <a:gridCol w="3999631">
                  <a:extLst>
                    <a:ext uri="{9D8B030D-6E8A-4147-A177-3AD203B41FA5}">
                      <a16:colId xmlns:a16="http://schemas.microsoft.com/office/drawing/2014/main" val="1670364128"/>
                    </a:ext>
                  </a:extLst>
                </a:gridCol>
                <a:gridCol w="3999631">
                  <a:extLst>
                    <a:ext uri="{9D8B030D-6E8A-4147-A177-3AD203B41FA5}">
                      <a16:colId xmlns:a16="http://schemas.microsoft.com/office/drawing/2014/main" val="2807642632"/>
                    </a:ext>
                  </a:extLst>
                </a:gridCol>
                <a:gridCol w="3999631">
                  <a:extLst>
                    <a:ext uri="{9D8B030D-6E8A-4147-A177-3AD203B41FA5}">
                      <a16:colId xmlns:a16="http://schemas.microsoft.com/office/drawing/2014/main" val="502141374"/>
                    </a:ext>
                  </a:extLst>
                </a:gridCol>
              </a:tblGrid>
              <a:tr h="916679">
                <a:tc>
                  <a:txBody>
                    <a:bodyPr/>
                    <a:lstStyle/>
                    <a:p>
                      <a:pPr lvl="0">
                        <a:buNone/>
                      </a:pPr>
                      <a:r>
                        <a:rPr lang="en-US" sz="1800" u="none" strike="noStrike"/>
                        <a:t>Feature/Aspect       </a:t>
                      </a:r>
                    </a:p>
                  </a:txBody>
                  <a:tcPr/>
                </a:tc>
                <a:tc>
                  <a:txBody>
                    <a:bodyPr/>
                    <a:lstStyle/>
                    <a:p>
                      <a:pPr lvl="0">
                        <a:buNone/>
                      </a:pPr>
                      <a:r>
                        <a:rPr lang="en-US" sz="1800" u="none" strike="noStrike" dirty="0">
                          <a:solidFill>
                            <a:srgbClr val="FFFFFF"/>
                          </a:solidFill>
                        </a:rPr>
                        <a:t>Elasticsearch </a:t>
                      </a:r>
                      <a:endParaRPr lang="en-US" dirty="0"/>
                    </a:p>
                  </a:txBody>
                  <a:tcPr/>
                </a:tc>
                <a:tc>
                  <a:txBody>
                    <a:bodyPr/>
                    <a:lstStyle/>
                    <a:p>
                      <a:pPr lvl="0">
                        <a:buNone/>
                      </a:pPr>
                      <a:r>
                        <a:rPr lang="en-US" sz="1800" u="none" strike="noStrike">
                          <a:solidFill>
                            <a:srgbClr val="FFFFFF"/>
                          </a:solidFill>
                        </a:rPr>
                        <a:t>Amazon Redshift</a:t>
                      </a:r>
                      <a:endParaRPr lang="en-US"/>
                    </a:p>
                  </a:txBody>
                  <a:tcPr/>
                </a:tc>
                <a:extLst>
                  <a:ext uri="{0D108BD9-81ED-4DB2-BD59-A6C34878D82A}">
                    <a16:rowId xmlns:a16="http://schemas.microsoft.com/office/drawing/2014/main" val="3715685037"/>
                  </a:ext>
                </a:extLst>
              </a:tr>
              <a:tr h="1046594">
                <a:tc>
                  <a:txBody>
                    <a:bodyPr/>
                    <a:lstStyle/>
                    <a:p>
                      <a:pPr lvl="0">
                        <a:buNone/>
                      </a:pPr>
                      <a:r>
                        <a:rPr lang="en-US" sz="1800" b="0" i="0" u="none" strike="noStrike">
                          <a:latin typeface="Avenir Next LT Pro"/>
                        </a:rPr>
                        <a:t>Indexing and Search</a:t>
                      </a:r>
                      <a:endParaRPr lang="en-US"/>
                    </a:p>
                  </a:txBody>
                  <a:tcPr/>
                </a:tc>
                <a:tc>
                  <a:txBody>
                    <a:bodyPr/>
                    <a:lstStyle/>
                    <a:p>
                      <a:pPr lvl="0">
                        <a:buNone/>
                      </a:pPr>
                      <a:r>
                        <a:rPr lang="en-US" sz="1800" b="0" i="0" u="none" strike="noStrike"/>
                        <a:t>Real-time indexing and search, full-text search capabilities    </a:t>
                      </a:r>
                    </a:p>
                  </a:txBody>
                  <a:tcPr/>
                </a:tc>
                <a:tc>
                  <a:txBody>
                    <a:bodyPr/>
                    <a:lstStyle/>
                    <a:p>
                      <a:pPr lvl="0" algn="l">
                        <a:lnSpc>
                          <a:spcPct val="100000"/>
                        </a:lnSpc>
                        <a:spcBef>
                          <a:spcPts val="0"/>
                        </a:spcBef>
                        <a:spcAft>
                          <a:spcPts val="0"/>
                        </a:spcAft>
                        <a:buNone/>
                      </a:pPr>
                      <a:r>
                        <a:rPr lang="en-US" sz="1800" b="0" i="0" u="none" strike="noStrike">
                          <a:solidFill>
                            <a:srgbClr val="000000"/>
                          </a:solidFill>
                        </a:rPr>
                        <a:t>Batch processing, optimized for read-heavy queries</a:t>
                      </a:r>
                    </a:p>
                    <a:p>
                      <a:pPr lvl="0">
                        <a:buNone/>
                      </a:pPr>
                      <a:endParaRPr lang="en-US" sz="1800" b="0" i="0" u="none" strike="noStrike">
                        <a:solidFill>
                          <a:srgbClr val="000000"/>
                        </a:solidFill>
                        <a:latin typeface="Avenir Next LT Pro"/>
                      </a:endParaRPr>
                    </a:p>
                  </a:txBody>
                  <a:tcPr/>
                </a:tc>
                <a:extLst>
                  <a:ext uri="{0D108BD9-81ED-4DB2-BD59-A6C34878D82A}">
                    <a16:rowId xmlns:a16="http://schemas.microsoft.com/office/drawing/2014/main" val="36852765"/>
                  </a:ext>
                </a:extLst>
              </a:tr>
              <a:tr h="1330094">
                <a:tc>
                  <a:txBody>
                    <a:bodyPr/>
                    <a:lstStyle/>
                    <a:p>
                      <a:pPr lvl="0">
                        <a:buNone/>
                      </a:pPr>
                      <a:r>
                        <a:rPr lang="en-US" sz="1800" b="0" i="0" u="none" strike="noStrike">
                          <a:latin typeface="Avenir Next LT Pro"/>
                        </a:rPr>
                        <a:t>Aggregation</a:t>
                      </a:r>
                      <a:endParaRPr lang="en-US"/>
                    </a:p>
                  </a:txBody>
                  <a:tcPr/>
                </a:tc>
                <a:tc>
                  <a:txBody>
                    <a:bodyPr/>
                    <a:lstStyle/>
                    <a:p>
                      <a:pPr lvl="0">
                        <a:buNone/>
                      </a:pPr>
                      <a:r>
                        <a:rPr lang="en-US" sz="1800" b="0" i="0" u="none" strike="noStrike"/>
                        <a:t>Rich aggregation capabilities    </a:t>
                      </a:r>
                    </a:p>
                  </a:txBody>
                  <a:tcPr/>
                </a:tc>
                <a:tc>
                  <a:txBody>
                    <a:bodyPr/>
                    <a:lstStyle/>
                    <a:p>
                      <a:pPr lvl="0">
                        <a:buNone/>
                      </a:pPr>
                      <a:r>
                        <a:rPr lang="en-US" sz="1800" b="0" i="0" u="none" strike="noStrike">
                          <a:solidFill>
                            <a:srgbClr val="000000"/>
                          </a:solidFill>
                          <a:latin typeface="Avenir Next LT Pro"/>
                        </a:rPr>
                        <a:t>Advanced SQL aggregation and analytical functions</a:t>
                      </a:r>
                      <a:endParaRPr lang="en-US"/>
                    </a:p>
                  </a:txBody>
                  <a:tcPr/>
                </a:tc>
                <a:extLst>
                  <a:ext uri="{0D108BD9-81ED-4DB2-BD59-A6C34878D82A}">
                    <a16:rowId xmlns:a16="http://schemas.microsoft.com/office/drawing/2014/main" val="4121012673"/>
                  </a:ext>
                </a:extLst>
              </a:tr>
              <a:tr h="1366045">
                <a:tc>
                  <a:txBody>
                    <a:bodyPr/>
                    <a:lstStyle/>
                    <a:p>
                      <a:pPr lvl="0">
                        <a:buNone/>
                      </a:pPr>
                      <a:r>
                        <a:rPr lang="en-US" sz="1800" b="0" i="0" u="none" strike="noStrike"/>
                        <a:t>Pricing Model</a:t>
                      </a:r>
                      <a:endParaRPr lang="en-US"/>
                    </a:p>
                  </a:txBody>
                  <a:tcPr/>
                </a:tc>
                <a:tc>
                  <a:txBody>
                    <a:bodyPr/>
                    <a:lstStyle/>
                    <a:p>
                      <a:pPr lvl="0">
                        <a:buNone/>
                      </a:pPr>
                      <a:r>
                        <a:rPr lang="en-US" sz="1800" b="0" i="0" u="none" strike="noStrike"/>
                        <a:t>Open-source with commercial plugins (Elastic Cloud)   </a:t>
                      </a:r>
                    </a:p>
                  </a:txBody>
                  <a:tcPr/>
                </a:tc>
                <a:tc>
                  <a:txBody>
                    <a:bodyPr/>
                    <a:lstStyle/>
                    <a:p>
                      <a:pPr lvl="0" algn="l">
                        <a:lnSpc>
                          <a:spcPct val="100000"/>
                        </a:lnSpc>
                        <a:spcBef>
                          <a:spcPts val="0"/>
                        </a:spcBef>
                        <a:spcAft>
                          <a:spcPts val="0"/>
                        </a:spcAft>
                        <a:buNone/>
                      </a:pPr>
                      <a:r>
                        <a:rPr lang="en-US" sz="1800" b="0" i="0" u="none" strike="noStrike">
                          <a:solidFill>
                            <a:srgbClr val="000000"/>
                          </a:solidFill>
                        </a:rPr>
                        <a:t> Pay-as-you-go based on cluster size and usage</a:t>
                      </a:r>
                    </a:p>
                    <a:p>
                      <a:pPr lvl="0" algn="l">
                        <a:lnSpc>
                          <a:spcPct val="100000"/>
                        </a:lnSpc>
                        <a:spcBef>
                          <a:spcPts val="0"/>
                        </a:spcBef>
                        <a:spcAft>
                          <a:spcPts val="0"/>
                        </a:spcAft>
                        <a:buNone/>
                      </a:pPr>
                      <a:endParaRPr lang="en-US" sz="1800" b="0" i="0" u="none" strike="noStrike">
                        <a:solidFill>
                          <a:srgbClr val="000000"/>
                        </a:solidFill>
                        <a:latin typeface="Avenir Next LT Pro"/>
                      </a:endParaRPr>
                    </a:p>
                    <a:p>
                      <a:pPr lvl="0">
                        <a:buNone/>
                      </a:pPr>
                      <a:endParaRPr lang="en-US"/>
                    </a:p>
                  </a:txBody>
                  <a:tcPr/>
                </a:tc>
                <a:extLst>
                  <a:ext uri="{0D108BD9-81ED-4DB2-BD59-A6C34878D82A}">
                    <a16:rowId xmlns:a16="http://schemas.microsoft.com/office/drawing/2014/main" val="3834619165"/>
                  </a:ext>
                </a:extLst>
              </a:tr>
              <a:tr h="1046594">
                <a:tc>
                  <a:txBody>
                    <a:bodyPr/>
                    <a:lstStyle/>
                    <a:p>
                      <a:pPr lvl="0">
                        <a:buNone/>
                      </a:pPr>
                      <a:r>
                        <a:rPr lang="en-US" sz="1800" b="0" i="0" u="none" strike="noStrike"/>
                        <a:t>Availability</a:t>
                      </a:r>
                      <a:endParaRPr lang="en-US"/>
                    </a:p>
                  </a:txBody>
                  <a:tcPr/>
                </a:tc>
                <a:tc>
                  <a:txBody>
                    <a:bodyPr/>
                    <a:lstStyle/>
                    <a:p>
                      <a:pPr lvl="0">
                        <a:buNone/>
                      </a:pPr>
                      <a:r>
                        <a:rPr lang="en-US" sz="1800" b="0" i="0" u="none" strike="noStrike"/>
                        <a:t>High availability with sharding and replication   </a:t>
                      </a:r>
                    </a:p>
                  </a:txBody>
                  <a:tcPr/>
                </a:tc>
                <a:tc>
                  <a:txBody>
                    <a:bodyPr/>
                    <a:lstStyle/>
                    <a:p>
                      <a:pPr lvl="0" algn="l">
                        <a:lnSpc>
                          <a:spcPct val="100000"/>
                        </a:lnSpc>
                        <a:spcBef>
                          <a:spcPts val="0"/>
                        </a:spcBef>
                        <a:spcAft>
                          <a:spcPts val="0"/>
                        </a:spcAft>
                        <a:buNone/>
                      </a:pPr>
                      <a:r>
                        <a:rPr lang="en-US" sz="1800" b="0" i="0" u="none" strike="noStrike" dirty="0">
                          <a:solidFill>
                            <a:srgbClr val="000000"/>
                          </a:solidFill>
                        </a:rPr>
                        <a:t> High availability with managed clusters</a:t>
                      </a:r>
                    </a:p>
                    <a:p>
                      <a:pPr lvl="0">
                        <a:buNone/>
                      </a:pPr>
                      <a:endParaRPr lang="en-US" sz="1800" b="0" i="0" u="none" strike="noStrike" dirty="0">
                        <a:solidFill>
                          <a:srgbClr val="000000"/>
                        </a:solidFill>
                        <a:latin typeface="Avenir Next LT Pro"/>
                      </a:endParaRPr>
                    </a:p>
                  </a:txBody>
                  <a:tcPr/>
                </a:tc>
                <a:extLst>
                  <a:ext uri="{0D108BD9-81ED-4DB2-BD59-A6C34878D82A}">
                    <a16:rowId xmlns:a16="http://schemas.microsoft.com/office/drawing/2014/main" val="2531960033"/>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152">
    <p:spTree>
      <p:nvGrpSpPr>
        <p:cNvPr id="1" name=""/>
        <p:cNvGrpSpPr/>
        <p:nvPr/>
      </p:nvGrpSpPr>
      <p:grpSpPr>
        <a:xfrm>
          <a:off x="0" y="0"/>
          <a:ext cx="0" cy="0"/>
          <a:chOff x="0" y="0"/>
          <a:chExt cx="0" cy="0"/>
        </a:xfrm>
      </p:grpSpPr>
      <p:sp>
        <p:nvSpPr>
          <p:cNvPr id="2" name="Google Shape;173;p30">
            <a:extLst>
              <a:ext uri="{FF2B5EF4-FFF2-40B4-BE49-F238E27FC236}">
                <a16:creationId xmlns:a16="http://schemas.microsoft.com/office/drawing/2014/main" id="{10DDD5C0-3287-68F6-AB64-9F35FF25AFF8}"/>
              </a:ext>
            </a:extLst>
          </p:cNvPr>
          <p:cNvSpPr txBox="1">
            <a:spLocks noGrp="1"/>
          </p:cNvSpPr>
          <p:nvPr>
            <p:ph type="body" idx="1"/>
          </p:nvPr>
        </p:nvSpPr>
        <p:spPr>
          <a:xfrm>
            <a:off x="787563" y="749963"/>
            <a:ext cx="10788804" cy="5591601"/>
          </a:xfrm>
        </p:spPr>
        <p:txBody>
          <a:bodyPr lIns="121898" tIns="121898" rIns="121898" bIns="121898" anchorCtr="1"/>
          <a:lstStyle/>
          <a:p>
            <a:pPr marL="0" lvl="0" indent="0" algn="ctr">
              <a:spcAft>
                <a:spcPts val="2135"/>
              </a:spcAft>
              <a:buNone/>
            </a:pPr>
            <a:r>
              <a:rPr lang="en-US" sz="4000" b="1">
                <a:latin typeface="Arial"/>
                <a:cs typeface="Arial"/>
              </a:rPr>
              <a:t>Any Question!</a:t>
            </a:r>
          </a:p>
        </p:txBody>
      </p:sp>
      <p:pic>
        <p:nvPicPr>
          <p:cNvPr id="3" name="Google Shape;174;p30">
            <a:extLst>
              <a:ext uri="{FF2B5EF4-FFF2-40B4-BE49-F238E27FC236}">
                <a16:creationId xmlns:a16="http://schemas.microsoft.com/office/drawing/2014/main" id="{99DF4B83-3F80-D9C6-A636-9E1563B2AE91}"/>
              </a:ext>
            </a:extLst>
          </p:cNvPr>
          <p:cNvPicPr>
            <a:picLocks noChangeAspect="1"/>
          </p:cNvPicPr>
          <p:nvPr/>
        </p:nvPicPr>
        <p:blipFill>
          <a:blip r:embed="rId3">
            <a:alphaModFix/>
          </a:blip>
          <a:stretch>
            <a:fillRect/>
          </a:stretch>
        </p:blipFill>
        <p:spPr>
          <a:xfrm>
            <a:off x="2995931" y="2173702"/>
            <a:ext cx="6858000" cy="4089397"/>
          </a:xfrm>
          <a:prstGeom prst="rect">
            <a:avLst/>
          </a:prstGeom>
          <a:noFill/>
          <a:ln cap="flat">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153">
    <p:spTree>
      <p:nvGrpSpPr>
        <p:cNvPr id="1" name=""/>
        <p:cNvGrpSpPr/>
        <p:nvPr/>
      </p:nvGrpSpPr>
      <p:grpSpPr>
        <a:xfrm>
          <a:off x="0" y="0"/>
          <a:ext cx="0" cy="0"/>
          <a:chOff x="0" y="0"/>
          <a:chExt cx="0" cy="0"/>
        </a:xfrm>
      </p:grpSpPr>
      <p:sp>
        <p:nvSpPr>
          <p:cNvPr id="2" name="Google Shape;179;p31">
            <a:extLst>
              <a:ext uri="{FF2B5EF4-FFF2-40B4-BE49-F238E27FC236}">
                <a16:creationId xmlns:a16="http://schemas.microsoft.com/office/drawing/2014/main" id="{1BD29525-C54E-0A26-748A-EF8128E29E27}"/>
              </a:ext>
            </a:extLst>
          </p:cNvPr>
          <p:cNvSpPr txBox="1">
            <a:spLocks noGrp="1"/>
          </p:cNvSpPr>
          <p:nvPr>
            <p:ph type="body" idx="1"/>
          </p:nvPr>
        </p:nvSpPr>
        <p:spPr>
          <a:xfrm>
            <a:off x="415603" y="865068"/>
            <a:ext cx="11360798" cy="5226801"/>
          </a:xfrm>
        </p:spPr>
        <p:txBody>
          <a:bodyPr lIns="121898" tIns="121898" rIns="121898" bIns="121898" anchorCtr="1"/>
          <a:lstStyle/>
          <a:p>
            <a:pPr marL="0" lvl="0" indent="0" algn="ctr">
              <a:spcAft>
                <a:spcPts val="2135"/>
              </a:spcAft>
              <a:buNone/>
            </a:pPr>
            <a:r>
              <a:rPr lang="en-US" sz="4000" b="1">
                <a:latin typeface="Arial"/>
                <a:cs typeface="Arial"/>
              </a:rPr>
              <a:t>Thank You For Your Particaption</a:t>
            </a:r>
          </a:p>
        </p:txBody>
      </p:sp>
      <p:pic>
        <p:nvPicPr>
          <p:cNvPr id="3" name="Google Shape;180;p31">
            <a:extLst>
              <a:ext uri="{FF2B5EF4-FFF2-40B4-BE49-F238E27FC236}">
                <a16:creationId xmlns:a16="http://schemas.microsoft.com/office/drawing/2014/main" id="{4ECBE8AD-A325-734C-0D71-60C6838A6F8B}"/>
              </a:ext>
            </a:extLst>
          </p:cNvPr>
          <p:cNvPicPr>
            <a:picLocks noChangeAspect="1"/>
          </p:cNvPicPr>
          <p:nvPr/>
        </p:nvPicPr>
        <p:blipFill>
          <a:blip r:embed="rId3">
            <a:alphaModFix/>
          </a:blip>
          <a:stretch>
            <a:fillRect/>
          </a:stretch>
        </p:blipFill>
        <p:spPr>
          <a:xfrm>
            <a:off x="2966770" y="1947717"/>
            <a:ext cx="6883402" cy="4508504"/>
          </a:xfrm>
          <a:prstGeom prst="rect">
            <a:avLst/>
          </a:prstGeom>
          <a:noFill/>
          <a:ln cap="flat">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66">
    <p:spTree>
      <p:nvGrpSpPr>
        <p:cNvPr id="1" name=""/>
        <p:cNvGrpSpPr/>
        <p:nvPr/>
      </p:nvGrpSpPr>
      <p:grpSpPr>
        <a:xfrm>
          <a:off x="0" y="0"/>
          <a:ext cx="0" cy="0"/>
          <a:chOff x="0" y="0"/>
          <a:chExt cx="0" cy="0"/>
        </a:xfrm>
      </p:grpSpPr>
      <p:pic>
        <p:nvPicPr>
          <p:cNvPr id="2" name="Picture 2" descr="6. Amazon Redshift - Create Redshift Cluster - YouTube">
            <a:extLst>
              <a:ext uri="{FF2B5EF4-FFF2-40B4-BE49-F238E27FC236}">
                <a16:creationId xmlns:a16="http://schemas.microsoft.com/office/drawing/2014/main" id="{718B81A3-CD19-5DF4-E0A9-657F8B9219D2}"/>
              </a:ext>
            </a:extLst>
          </p:cNvPr>
          <p:cNvPicPr>
            <a:picLocks noChangeAspect="1"/>
          </p:cNvPicPr>
          <p:nvPr/>
        </p:nvPicPr>
        <p:blipFill>
          <a:blip r:embed="rId2"/>
          <a:stretch>
            <a:fillRect/>
          </a:stretch>
        </p:blipFill>
        <p:spPr>
          <a:xfrm>
            <a:off x="502581" y="2214475"/>
            <a:ext cx="3494599" cy="2617570"/>
          </a:xfrm>
          <a:prstGeom prst="rect">
            <a:avLst/>
          </a:prstGeom>
          <a:noFill/>
          <a:ln w="19046" cap="sq">
            <a:solidFill>
              <a:srgbClr val="B4FFFF">
                <a:alpha val="60000"/>
              </a:srgbClr>
            </a:solidFill>
            <a:prstDash val="solid"/>
            <a:miter/>
          </a:ln>
          <a:effectLst>
            <a:outerShdw dist="38103" dir="5400000" algn="tl">
              <a:srgbClr val="000000">
                <a:alpha val="40000"/>
              </a:srgbClr>
            </a:outerShdw>
          </a:effectLst>
        </p:spPr>
      </p:pic>
      <p:sp>
        <p:nvSpPr>
          <p:cNvPr id="3" name="Content Placeholder 2">
            <a:extLst>
              <a:ext uri="{FF2B5EF4-FFF2-40B4-BE49-F238E27FC236}">
                <a16:creationId xmlns:a16="http://schemas.microsoft.com/office/drawing/2014/main" id="{B31B0DB7-01BC-4063-CAA5-383F7998ED43}"/>
              </a:ext>
            </a:extLst>
          </p:cNvPr>
          <p:cNvSpPr txBox="1"/>
          <p:nvPr/>
        </p:nvSpPr>
        <p:spPr>
          <a:xfrm>
            <a:off x="4662900" y="2189430"/>
            <a:ext cx="5678524" cy="3541708"/>
          </a:xfrm>
          <a:prstGeom prst="rect">
            <a:avLst/>
          </a:prstGeom>
          <a:noFill/>
          <a:ln cap="flat">
            <a:noFill/>
          </a:ln>
        </p:spPr>
        <p:txBody>
          <a:bodyPr vert="horz" wrap="square" lIns="91440" tIns="45720" rIns="91440" bIns="45720" anchor="t" anchorCtr="0" compatLnSpc="1">
            <a:normAutofit/>
          </a:bodyPr>
          <a:lstStyle/>
          <a:p>
            <a:pPr marL="342900" marR="0" lvl="0" indent="-342900" algn="just" defTabSz="457200" rtl="0" fontAlgn="auto" hangingPunct="1">
              <a:lnSpc>
                <a:spcPct val="100000"/>
              </a:lnSpc>
              <a:spcBef>
                <a:spcPts val="1000"/>
              </a:spcBef>
              <a:spcAft>
                <a:spcPts val="0"/>
              </a:spcAft>
              <a:buClr>
                <a:srgbClr val="90C226"/>
              </a:buClr>
              <a:buSzPct val="80000"/>
              <a:buFont typeface="Wingdings 3"/>
              <a:buChar char=""/>
              <a:tabLst/>
              <a:defRPr sz="1800" b="0" i="0" u="none" strike="noStrike" kern="0" cap="none" spc="0" baseline="0">
                <a:solidFill>
                  <a:srgbClr val="000000"/>
                </a:solidFill>
                <a:uFillTx/>
              </a:defRPr>
            </a:pPr>
            <a:r>
              <a:rPr lang="en-MY" sz="2000" b="0" i="0" u="none" strike="noStrike" kern="1200" cap="none" spc="0" baseline="0">
                <a:solidFill>
                  <a:srgbClr val="FFFFFF"/>
                </a:solidFill>
                <a:uFillTx/>
                <a:latin typeface="Trebuchet MS"/>
              </a:rPr>
              <a:t>Enables user to analyse the data using BI tools and simplifies the process of handling large scale data sets.</a:t>
            </a:r>
          </a:p>
          <a:p>
            <a:pPr marL="342900" marR="0" lvl="0" indent="-342900" algn="just" defTabSz="457200" rtl="0" fontAlgn="auto" hangingPunct="1">
              <a:lnSpc>
                <a:spcPct val="100000"/>
              </a:lnSpc>
              <a:spcBef>
                <a:spcPts val="1000"/>
              </a:spcBef>
              <a:spcAft>
                <a:spcPts val="0"/>
              </a:spcAft>
              <a:buClr>
                <a:srgbClr val="90C226"/>
              </a:buClr>
              <a:buSzPct val="80000"/>
              <a:buFont typeface="Wingdings 3"/>
              <a:buChar char=""/>
              <a:tabLst/>
              <a:defRPr sz="1800" b="0" i="0" u="none" strike="noStrike" kern="0" cap="none" spc="0" baseline="0">
                <a:solidFill>
                  <a:srgbClr val="000000"/>
                </a:solidFill>
                <a:uFillTx/>
              </a:defRPr>
            </a:pPr>
            <a:endParaRPr lang="en-MY" sz="2000" b="0" i="0" u="none" strike="noStrike" kern="1200" cap="none" spc="0" baseline="0">
              <a:solidFill>
                <a:srgbClr val="FFFFFF"/>
              </a:solidFill>
              <a:uFillTx/>
              <a:latin typeface="Trebuchet MS"/>
            </a:endParaRPr>
          </a:p>
          <a:p>
            <a:pPr marL="342900" marR="0" lvl="0" indent="-342900" algn="just" defTabSz="457200" rtl="0" fontAlgn="auto" hangingPunct="1">
              <a:lnSpc>
                <a:spcPct val="100000"/>
              </a:lnSpc>
              <a:spcBef>
                <a:spcPts val="1000"/>
              </a:spcBef>
              <a:spcAft>
                <a:spcPts val="0"/>
              </a:spcAft>
              <a:buClr>
                <a:srgbClr val="90C226"/>
              </a:buClr>
              <a:buSzPct val="80000"/>
              <a:buFont typeface="Wingdings 3"/>
              <a:buChar char=""/>
              <a:tabLst/>
              <a:defRPr sz="1800" b="0" i="0" u="none" strike="noStrike" kern="0" cap="none" spc="0" baseline="0">
                <a:solidFill>
                  <a:srgbClr val="000000"/>
                </a:solidFill>
                <a:uFillTx/>
              </a:defRPr>
            </a:pPr>
            <a:r>
              <a:rPr lang="en-MY" sz="2000" b="0" i="0" u="none" strike="noStrike" kern="1200" cap="none" spc="0" baseline="0">
                <a:solidFill>
                  <a:srgbClr val="FFFFFF"/>
                </a:solidFill>
                <a:uFillTx/>
                <a:latin typeface="Trebuchet MS"/>
              </a:rPr>
              <a:t>Petabyte-scale data warehousing service in the cloud</a:t>
            </a:r>
          </a:p>
          <a:p>
            <a:pPr marL="0" marR="0" lvl="0" indent="0" algn="l" defTabSz="457200" rtl="0" fontAlgn="auto" hangingPunct="1">
              <a:lnSpc>
                <a:spcPct val="100000"/>
              </a:lnSpc>
              <a:spcBef>
                <a:spcPts val="100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FFFFFF"/>
              </a:solidFill>
              <a:uFillTx/>
              <a:latin typeface="Trebuchet MS"/>
            </a:endParaRPr>
          </a:p>
          <a:p>
            <a:pPr marL="0" marR="0" lvl="0" indent="0" algn="l" defTabSz="457200" rtl="0" fontAlgn="auto" hangingPunct="1">
              <a:lnSpc>
                <a:spcPct val="100000"/>
              </a:lnSpc>
              <a:spcBef>
                <a:spcPts val="1000"/>
              </a:spcBef>
              <a:spcAft>
                <a:spcPts val="0"/>
              </a:spcAft>
              <a:buNone/>
              <a:tabLst/>
              <a:defRPr sz="1800" b="0" i="0" u="none" strike="noStrike" kern="0" cap="none" spc="0" baseline="0">
                <a:solidFill>
                  <a:srgbClr val="000000"/>
                </a:solidFill>
                <a:uFillTx/>
              </a:defRPr>
            </a:pPr>
            <a:endParaRPr lang="en-MY" sz="1800" b="0" i="0" u="none" strike="noStrike" kern="1200" cap="none" spc="0" baseline="0">
              <a:solidFill>
                <a:srgbClr val="FFFFFF"/>
              </a:solidFill>
              <a:uFillTx/>
              <a:latin typeface="Trebuchet MS"/>
            </a:endParaRPr>
          </a:p>
        </p:txBody>
      </p:sp>
      <p:sp>
        <p:nvSpPr>
          <p:cNvPr id="4" name="TextBox 4">
            <a:extLst>
              <a:ext uri="{FF2B5EF4-FFF2-40B4-BE49-F238E27FC236}">
                <a16:creationId xmlns:a16="http://schemas.microsoft.com/office/drawing/2014/main" id="{E91475AD-4FFD-515E-DD92-0214FCC8019C}"/>
              </a:ext>
            </a:extLst>
          </p:cNvPr>
          <p:cNvSpPr txBox="1"/>
          <p:nvPr/>
        </p:nvSpPr>
        <p:spPr>
          <a:xfrm>
            <a:off x="502581" y="851288"/>
            <a:ext cx="6106436" cy="64633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MY" sz="3600" b="1" i="0" u="none" strike="noStrike" kern="1200" cap="none" spc="0" baseline="0">
                <a:solidFill>
                  <a:srgbClr val="90C226"/>
                </a:solidFill>
                <a:uFillTx/>
                <a:latin typeface="Trebuchet MS"/>
              </a:rPr>
              <a:t>What is Amazon REDSHIFT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7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C6BE-8671-5FF6-6E98-D52D84686E60}"/>
              </a:ext>
            </a:extLst>
          </p:cNvPr>
          <p:cNvSpPr txBox="1">
            <a:spLocks noGrp="1"/>
          </p:cNvSpPr>
          <p:nvPr>
            <p:ph type="title"/>
          </p:nvPr>
        </p:nvSpPr>
        <p:spPr>
          <a:xfrm>
            <a:off x="538618" y="618518"/>
            <a:ext cx="10508787" cy="1478566"/>
          </a:xfrm>
        </p:spPr>
        <p:txBody>
          <a:bodyPr/>
          <a:lstStyle/>
          <a:p>
            <a:pPr lvl="0"/>
            <a:r>
              <a:rPr lang="en-MY"/>
              <a:t>What is Amazon REDSHIFT</a:t>
            </a:r>
          </a:p>
        </p:txBody>
      </p:sp>
      <p:pic>
        <p:nvPicPr>
          <p:cNvPr id="3" name="Graphic 6" descr="Database">
            <a:extLst>
              <a:ext uri="{FF2B5EF4-FFF2-40B4-BE49-F238E27FC236}">
                <a16:creationId xmlns:a16="http://schemas.microsoft.com/office/drawing/2014/main" id="{49B17670-2201-DB52-4C9A-7804656F4F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8154" y="1970778"/>
            <a:ext cx="3494599" cy="3494599"/>
          </a:xfrm>
          <a:prstGeom prst="rect">
            <a:avLst/>
          </a:prstGeom>
          <a:noFill/>
          <a:ln w="19046" cap="sq">
            <a:solidFill>
              <a:srgbClr val="F3F3F3">
                <a:alpha val="60000"/>
              </a:srgbClr>
            </a:solidFill>
            <a:prstDash val="solid"/>
            <a:miter/>
          </a:ln>
          <a:effectLst>
            <a:outerShdw dist="38103" dir="5400000" algn="tl">
              <a:srgbClr val="000000">
                <a:alpha val="40000"/>
              </a:srgbClr>
            </a:outerShdw>
          </a:effectLst>
        </p:spPr>
      </p:pic>
      <p:sp>
        <p:nvSpPr>
          <p:cNvPr id="4" name="Content Placeholder 2">
            <a:extLst>
              <a:ext uri="{FF2B5EF4-FFF2-40B4-BE49-F238E27FC236}">
                <a16:creationId xmlns:a16="http://schemas.microsoft.com/office/drawing/2014/main" id="{6A9A1220-331F-8ADF-1C83-84837570180A}"/>
              </a:ext>
            </a:extLst>
          </p:cNvPr>
          <p:cNvSpPr txBox="1">
            <a:spLocks noGrp="1"/>
          </p:cNvSpPr>
          <p:nvPr>
            <p:ph idx="1"/>
          </p:nvPr>
        </p:nvSpPr>
        <p:spPr>
          <a:xfrm>
            <a:off x="5034576" y="2249488"/>
            <a:ext cx="6012829" cy="3541718"/>
          </a:xfrm>
        </p:spPr>
        <p:txBody>
          <a:bodyPr/>
          <a:lstStyle/>
          <a:p>
            <a:pPr lvl="0"/>
            <a:r>
              <a:rPr lang="en-MY" sz="2000"/>
              <a:t>Columnar data storage</a:t>
            </a:r>
          </a:p>
          <a:p>
            <a:pPr lvl="0"/>
            <a:endParaRPr lang="en-MY" sz="2000"/>
          </a:p>
          <a:p>
            <a:pPr lvl="0"/>
            <a:r>
              <a:rPr lang="en-MY" sz="2000"/>
              <a:t>Massive Parallel Processing</a:t>
            </a:r>
          </a:p>
          <a:p>
            <a:pPr lvl="0"/>
            <a:endParaRPr lang="en-MY" sz="2000"/>
          </a:p>
          <a:p>
            <a:pPr lvl="0"/>
            <a:r>
              <a:rPr lang="en-MY" sz="2000"/>
              <a:t>Designed for OLAP</a:t>
            </a:r>
          </a:p>
          <a:p>
            <a:pPr lvl="0"/>
            <a:endParaRPr lang="en-MY" sz="2000"/>
          </a:p>
          <a:p>
            <a:pPr lvl="0"/>
            <a:r>
              <a:rPr lang="en-MY" sz="2000"/>
              <a:t>Use SQL queries for data analysis</a:t>
            </a:r>
          </a:p>
          <a:p>
            <a:pPr lvl="0"/>
            <a:endParaRPr lang="en-MY"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7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40181-F117-AC42-3B88-384C41B36CCE}"/>
              </a:ext>
            </a:extLst>
          </p:cNvPr>
          <p:cNvSpPr txBox="1">
            <a:spLocks noGrp="1"/>
          </p:cNvSpPr>
          <p:nvPr>
            <p:ph type="title"/>
          </p:nvPr>
        </p:nvSpPr>
        <p:spPr>
          <a:xfrm>
            <a:off x="437467" y="618518"/>
            <a:ext cx="5163232" cy="1478566"/>
          </a:xfrm>
        </p:spPr>
        <p:txBody>
          <a:bodyPr/>
          <a:lstStyle/>
          <a:p>
            <a:pPr lvl="0"/>
            <a:r>
              <a:rPr lang="en-MY" sz="3200"/>
              <a:t>Columnar Data Storage</a:t>
            </a:r>
            <a:br>
              <a:rPr lang="en-MY" sz="3200"/>
            </a:br>
            <a:endParaRPr lang="en-MY" sz="3200"/>
          </a:p>
        </p:txBody>
      </p:sp>
      <p:sp>
        <p:nvSpPr>
          <p:cNvPr id="3" name="Content Placeholder 8">
            <a:extLst>
              <a:ext uri="{FF2B5EF4-FFF2-40B4-BE49-F238E27FC236}">
                <a16:creationId xmlns:a16="http://schemas.microsoft.com/office/drawing/2014/main" id="{274CE147-956D-E05F-B6E0-3F2D3BCC04F7}"/>
              </a:ext>
            </a:extLst>
          </p:cNvPr>
          <p:cNvSpPr txBox="1">
            <a:spLocks noGrp="1"/>
          </p:cNvSpPr>
          <p:nvPr>
            <p:ph idx="1"/>
          </p:nvPr>
        </p:nvSpPr>
        <p:spPr>
          <a:xfrm>
            <a:off x="437467" y="2249488"/>
            <a:ext cx="4987695" cy="3965048"/>
          </a:xfrm>
        </p:spPr>
        <p:txBody>
          <a:bodyPr/>
          <a:lstStyle/>
          <a:p>
            <a:pPr lvl="0">
              <a:lnSpc>
                <a:spcPct val="110000"/>
              </a:lnSpc>
            </a:pPr>
            <a:r>
              <a:rPr lang="en-US" sz="2000"/>
              <a:t>Data stored in column wise fashion</a:t>
            </a:r>
          </a:p>
          <a:p>
            <a:pPr lvl="0">
              <a:lnSpc>
                <a:spcPct val="110000"/>
              </a:lnSpc>
            </a:pPr>
            <a:endParaRPr lang="en-US" sz="2000"/>
          </a:p>
          <a:p>
            <a:pPr lvl="0">
              <a:lnSpc>
                <a:spcPct val="110000"/>
              </a:lnSpc>
            </a:pPr>
            <a:r>
              <a:rPr lang="en-US" sz="2000"/>
              <a:t>Columnar data stored in blocks (1 MB)</a:t>
            </a:r>
          </a:p>
          <a:p>
            <a:pPr lvl="0">
              <a:lnSpc>
                <a:spcPct val="110000"/>
              </a:lnSpc>
            </a:pPr>
            <a:endParaRPr lang="en-US" sz="2000"/>
          </a:p>
          <a:p>
            <a:pPr lvl="0">
              <a:lnSpc>
                <a:spcPct val="110000"/>
              </a:lnSpc>
            </a:pPr>
            <a:r>
              <a:rPr lang="en-US" sz="2000"/>
              <a:t>Efficient read when few columns are required</a:t>
            </a:r>
          </a:p>
          <a:p>
            <a:pPr lvl="0">
              <a:lnSpc>
                <a:spcPct val="110000"/>
              </a:lnSpc>
            </a:pPr>
            <a:endParaRPr lang="en-US" sz="2000"/>
          </a:p>
          <a:p>
            <a:pPr lvl="0">
              <a:lnSpc>
                <a:spcPct val="110000"/>
              </a:lnSpc>
            </a:pPr>
            <a:r>
              <a:rPr lang="en-US" sz="2000"/>
              <a:t>Better compression at column level		</a:t>
            </a:r>
          </a:p>
        </p:txBody>
      </p:sp>
      <p:pic>
        <p:nvPicPr>
          <p:cNvPr id="4" name="Picture 5">
            <a:extLst>
              <a:ext uri="{FF2B5EF4-FFF2-40B4-BE49-F238E27FC236}">
                <a16:creationId xmlns:a16="http://schemas.microsoft.com/office/drawing/2014/main" id="{B5B82B9F-2395-46C0-68A4-E279A1072FC4}"/>
              </a:ext>
            </a:extLst>
          </p:cNvPr>
          <p:cNvPicPr>
            <a:picLocks noChangeAspect="1"/>
          </p:cNvPicPr>
          <p:nvPr/>
        </p:nvPicPr>
        <p:blipFill>
          <a:blip r:embed="rId2"/>
          <a:stretch>
            <a:fillRect/>
          </a:stretch>
        </p:blipFill>
        <p:spPr>
          <a:xfrm>
            <a:off x="5249799" y="1734104"/>
            <a:ext cx="6329367" cy="4055153"/>
          </a:xfrm>
          <a:prstGeom prst="rect">
            <a:avLst/>
          </a:prstGeom>
          <a:noFill/>
          <a:ln w="19046" cap="sq">
            <a:solidFill>
              <a:srgbClr val="F3F3F3">
                <a:alpha val="60000"/>
              </a:srgbClr>
            </a:solidFill>
            <a:prstDash val="solid"/>
            <a:miter/>
          </a:ln>
          <a:effectLst>
            <a:outerShdw dist="38103" dir="5400000" algn="tl">
              <a:srgbClr val="000000">
                <a:alpha val="40000"/>
              </a:srgbClr>
            </a:outerShdw>
          </a:effectLst>
        </p:spPr>
      </p:pic>
    </p:spTree>
  </p:cSld>
  <p:clrMapOvr>
    <a:masterClrMapping/>
  </p:clrMapOvr>
</p:sld>
</file>

<file path=ppt/theme/theme1.xml><?xml version="1.0" encoding="utf-8"?>
<a:theme xmlns:a="http://schemas.openxmlformats.org/drawingml/2006/main" name="Facet">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12874</TotalTime>
  <Words>2340</Words>
  <Application>Microsoft Office PowerPoint</Application>
  <PresentationFormat>Widescreen</PresentationFormat>
  <Paragraphs>326</Paragraphs>
  <Slides>63</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63</vt:i4>
      </vt:variant>
    </vt:vector>
  </HeadingPairs>
  <TitlesOfParts>
    <vt:vector size="76" baseType="lpstr">
      <vt:lpstr>Aptos</vt:lpstr>
      <vt:lpstr>Arial</vt:lpstr>
      <vt:lpstr>Avenir Next LT Pro</vt:lpstr>
      <vt:lpstr>Calibri</vt:lpstr>
      <vt:lpstr>Courier New</vt:lpstr>
      <vt:lpstr>Oswald</vt:lpstr>
      <vt:lpstr>Söhne</vt:lpstr>
      <vt:lpstr>Suisse Intl</vt:lpstr>
      <vt:lpstr>Trebuchet MS</vt:lpstr>
      <vt:lpstr>Tw Cen MT</vt:lpstr>
      <vt:lpstr>Wingdings</vt:lpstr>
      <vt:lpstr>Wingdings 3</vt:lpstr>
      <vt:lpstr>Facet</vt:lpstr>
      <vt:lpstr>PowerPoint Presentation</vt:lpstr>
      <vt:lpstr>PowerPoint Presentation</vt:lpstr>
      <vt:lpstr>What’s in it for you</vt:lpstr>
      <vt:lpstr>What is AWS</vt:lpstr>
      <vt:lpstr>PowerPoint Presentation</vt:lpstr>
      <vt:lpstr>PowerPoint Presentation</vt:lpstr>
      <vt:lpstr>PowerPoint Presentation</vt:lpstr>
      <vt:lpstr>What is Amazon REDSHIFT</vt:lpstr>
      <vt:lpstr>Columnar Data Storage </vt:lpstr>
      <vt:lpstr>Massively Parallel Processing</vt:lpstr>
      <vt:lpstr>PowerPoint Presentation</vt:lpstr>
      <vt:lpstr>PowerPoint Presentation</vt:lpstr>
      <vt:lpstr>Architecture</vt:lpstr>
      <vt:lpstr>Architecture</vt:lpstr>
      <vt:lpstr>PowerPoint Presentation</vt:lpstr>
      <vt:lpstr>PowerPoint Presentation</vt:lpstr>
      <vt:lpstr>PowerPoint Presentation</vt:lpstr>
      <vt:lpstr>DID you know?</vt:lpstr>
      <vt:lpstr>PowerPoint Presentation</vt:lpstr>
      <vt:lpstr>PowerPoint Presentation</vt:lpstr>
      <vt:lpstr>Data Distribution System</vt:lpstr>
      <vt:lpstr>Data Distribution System</vt:lpstr>
      <vt:lpstr>Data distribution</vt:lpstr>
      <vt:lpstr>PowerPoint Presentation</vt:lpstr>
      <vt:lpstr> Queries</vt:lpstr>
      <vt:lpstr>Security Features</vt:lpstr>
      <vt:lpstr>Encryption </vt:lpstr>
      <vt:lpstr>Role Base Access Control </vt:lpstr>
      <vt:lpstr>Compliance and Auditing</vt:lpstr>
      <vt:lpstr>Dynamic Data Masking </vt:lpstr>
      <vt:lpstr>Data Backup</vt:lpstr>
      <vt:lpstr>Amazon redshift customers</vt:lpstr>
      <vt:lpstr>PowerPoint Presentation</vt:lpstr>
      <vt:lpstr>Amazon Redshift Customers</vt:lpstr>
      <vt:lpstr>Redshift Pricing Model </vt:lpstr>
      <vt:lpstr>Use Case: Sound Cloud</vt:lpstr>
      <vt:lpstr>Limitations</vt:lpstr>
      <vt:lpstr>Limitations</vt:lpstr>
      <vt:lpstr>ELASTICSEARCH</vt:lpstr>
      <vt:lpstr>OBJECTIVES</vt:lpstr>
      <vt:lpstr> History of ElasticSearch </vt:lpstr>
      <vt:lpstr>PowerPoint Presentation</vt:lpstr>
      <vt:lpstr>ElasticSearch </vt:lpstr>
      <vt:lpstr>PowerPoint Presentation</vt:lpstr>
      <vt:lpstr>X-PACK</vt:lpstr>
      <vt:lpstr>BEATS</vt:lpstr>
      <vt:lpstr>Goals of ElasticSearch</vt:lpstr>
      <vt:lpstr>HOW TO INSTALL?</vt:lpstr>
      <vt:lpstr> Architecture of ElasticSearch</vt:lpstr>
      <vt:lpstr>Architecture</vt:lpstr>
      <vt:lpstr>Inverted Index</vt:lpstr>
      <vt:lpstr>Analogy to RDBMS</vt:lpstr>
      <vt:lpstr>Working of ElasticSearch</vt:lpstr>
      <vt:lpstr>PowerPoint Presentation</vt:lpstr>
      <vt:lpstr>PowerPoint Presentation</vt:lpstr>
      <vt:lpstr>Storage</vt:lpstr>
      <vt:lpstr>Storage</vt:lpstr>
      <vt:lpstr>Key Features of Elasticsearch as a Document  Storage</vt:lpstr>
      <vt:lpstr>REAL-TIME USE CASE</vt:lpstr>
      <vt:lpstr>Comparison of Amazon Redshift vs ElasticSearch</vt:lpstr>
      <vt:lpstr>Comparison of Amazon Redshift vs ElasticSearch</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Fahad Saleem</cp:lastModifiedBy>
  <cp:revision>466</cp:revision>
  <dcterms:created xsi:type="dcterms:W3CDTF">2024-05-26T18:30:56Z</dcterms:created>
  <dcterms:modified xsi:type="dcterms:W3CDTF">2024-06-06T05:11:37Z</dcterms:modified>
</cp:coreProperties>
</file>